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Handelson Four" charset="1" panose="00000100000000000000"/>
      <p:regular r:id="rId25"/>
    </p:embeddedFont>
    <p:embeddedFont>
      <p:font typeface="Cocomat Pro Bold" charset="1" panose="00000700000000000000"/>
      <p:regular r:id="rId26"/>
    </p:embeddedFont>
    <p:embeddedFont>
      <p:font typeface="Cocomat Pro" charset="1" panose="00000500000000000000"/>
      <p:regular r:id="rId27"/>
    </p:embeddedFont>
    <p:embeddedFont>
      <p:font typeface="Lexend Deca" charset="1" panose="00000000000000000000"/>
      <p:regular r:id="rId28"/>
    </p:embeddedFont>
    <p:embeddedFont>
      <p:font typeface="Roboto Bold" charset="1" panose="02000000000000000000"/>
      <p:regular r:id="rId29"/>
    </p:embeddedFont>
    <p:embeddedFont>
      <p:font typeface="Verdana Pro" charset="1" panose="020B0604030504040204"/>
      <p:regular r:id="rId30"/>
    </p:embeddedFont>
    <p:embeddedFont>
      <p:font typeface="Poppins Bold" charset="1" panose="00000800000000000000"/>
      <p:regular r:id="rId31"/>
    </p:embeddedFont>
    <p:embeddedFont>
      <p:font typeface="Poppins" charset="1" panose="00000500000000000000"/>
      <p:regular r:id="rId32"/>
    </p:embeddedFont>
    <p:embeddedFont>
      <p:font typeface="HK Grotesk Bold" charset="1" panose="00000800000000000000"/>
      <p:regular r:id="rId33"/>
    </p:embeddedFont>
    <p:embeddedFont>
      <p:font typeface="Arial Bold" charset="1" panose="020B0704020202020204"/>
      <p:regular r:id="rId34"/>
    </p:embeddedFont>
    <p:embeddedFont>
      <p:font typeface="Montserrat" charset="1" panose="00000500000000000000"/>
      <p:regular r:id="rId35"/>
    </p:embeddedFont>
    <p:embeddedFont>
      <p:font typeface="Montserrat Bold" charset="1" panose="000008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svg" Type="http://schemas.openxmlformats.org/officeDocument/2006/relationships/image"/><Relationship Id="rId12" Target="../media/image70.png" Type="http://schemas.openxmlformats.org/officeDocument/2006/relationships/image"/><Relationship Id="rId13" Target="../media/image71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sv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74.png" Type="http://schemas.openxmlformats.org/officeDocument/2006/relationships/image"/><Relationship Id="rId4" Target="../media/image75.svg" Type="http://schemas.openxmlformats.org/officeDocument/2006/relationships/image"/><Relationship Id="rId5" Target="../media/image76.png" Type="http://schemas.openxmlformats.org/officeDocument/2006/relationships/image"/><Relationship Id="rId6" Target="../media/image77.svg" Type="http://schemas.openxmlformats.org/officeDocument/2006/relationships/image"/><Relationship Id="rId7" Target="../media/image78.png" Type="http://schemas.openxmlformats.org/officeDocument/2006/relationships/image"/><Relationship Id="rId8" Target="../media/image79.sv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0.png" Type="http://schemas.openxmlformats.org/officeDocument/2006/relationships/image"/><Relationship Id="rId11" Target="../media/image91.sv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83.png" Type="http://schemas.openxmlformats.org/officeDocument/2006/relationships/image"/><Relationship Id="rId4" Target="../media/image84.png" Type="http://schemas.openxmlformats.org/officeDocument/2006/relationships/image"/><Relationship Id="rId5" Target="../media/image85.svg" Type="http://schemas.openxmlformats.org/officeDocument/2006/relationships/image"/><Relationship Id="rId6" Target="../media/image86.png" Type="http://schemas.openxmlformats.org/officeDocument/2006/relationships/image"/><Relationship Id="rId7" Target="../media/image87.svg" Type="http://schemas.openxmlformats.org/officeDocument/2006/relationships/image"/><Relationship Id="rId8" Target="../media/image88.png" Type="http://schemas.openxmlformats.org/officeDocument/2006/relationships/image"/><Relationship Id="rId9" Target="../media/image8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2.png" Type="http://schemas.openxmlformats.org/officeDocument/2006/relationships/image"/><Relationship Id="rId4" Target="../media/image93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99.svg" Type="http://schemas.openxmlformats.org/officeDocument/2006/relationships/image"/><Relationship Id="rId12" Target="../media/image100.png" Type="http://schemas.openxmlformats.org/officeDocument/2006/relationships/image"/><Relationship Id="rId13" Target="../media/image101.svg" Type="http://schemas.openxmlformats.org/officeDocument/2006/relationships/image"/><Relationship Id="rId14" Target="../media/image102.png" Type="http://schemas.openxmlformats.org/officeDocument/2006/relationships/image"/><Relationship Id="rId15" Target="../media/image103.svg" Type="http://schemas.openxmlformats.org/officeDocument/2006/relationships/image"/><Relationship Id="rId16" Target="../media/image104.png" Type="http://schemas.openxmlformats.org/officeDocument/2006/relationships/image"/><Relationship Id="rId17" Target="../media/image105.svg" Type="http://schemas.openxmlformats.org/officeDocument/2006/relationships/image"/><Relationship Id="rId2" Target="../media/image1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11.png" Type="http://schemas.openxmlformats.org/officeDocument/2006/relationships/image"/><Relationship Id="rId6" Target="../media/image94.png" Type="http://schemas.openxmlformats.org/officeDocument/2006/relationships/image"/><Relationship Id="rId7" Target="../media/image95.svg" Type="http://schemas.openxmlformats.org/officeDocument/2006/relationships/image"/><Relationship Id="rId8" Target="../media/image96.png" Type="http://schemas.openxmlformats.org/officeDocument/2006/relationships/image"/><Relationship Id="rId9" Target="../media/image9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0.png" Type="http://schemas.openxmlformats.org/officeDocument/2006/relationships/image"/><Relationship Id="rId11" Target="../media/image111.png" Type="http://schemas.openxmlformats.org/officeDocument/2006/relationships/image"/><Relationship Id="rId12" Target="../media/image112.png" Type="http://schemas.openxmlformats.org/officeDocument/2006/relationships/image"/><Relationship Id="rId2" Target="../media/image1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11.png" Type="http://schemas.openxmlformats.org/officeDocument/2006/relationships/image"/><Relationship Id="rId6" Target="../media/image106.png" Type="http://schemas.openxmlformats.org/officeDocument/2006/relationships/image"/><Relationship Id="rId7" Target="../media/image107.svg" Type="http://schemas.openxmlformats.org/officeDocument/2006/relationships/image"/><Relationship Id="rId8" Target="../media/image108.png" Type="http://schemas.openxmlformats.org/officeDocument/2006/relationships/image"/><Relationship Id="rId9" Target="../media/image10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11.png" Type="http://schemas.openxmlformats.org/officeDocument/2006/relationships/image"/><Relationship Id="rId6" Target="../media/image113.png" Type="http://schemas.openxmlformats.org/officeDocument/2006/relationships/image"/><Relationship Id="rId7" Target="../media/image11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5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1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30.png" Type="http://schemas.openxmlformats.org/officeDocument/2006/relationships/image"/><Relationship Id="rId15" Target="../media/image31.png" Type="http://schemas.openxmlformats.org/officeDocument/2006/relationships/image"/><Relationship Id="rId16" Target="../media/image32.svg" Type="http://schemas.openxmlformats.org/officeDocument/2006/relationships/image"/><Relationship Id="rId17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2" Target="../media/image1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11.pn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png" Type="http://schemas.openxmlformats.org/officeDocument/2006/relationships/image"/><Relationship Id="rId13" Target="../media/image54.png" Type="http://schemas.openxmlformats.org/officeDocument/2006/relationships/image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7.png" Type="http://schemas.openxmlformats.org/officeDocument/2006/relationships/image"/><Relationship Id="rId2" Target="../media/image1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2.png" Type="http://schemas.openxmlformats.org/officeDocument/2006/relationships/image"/><Relationship Id="rId6" Target="../media/image10.pn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59.png" Type="http://schemas.openxmlformats.org/officeDocument/2006/relationships/image"/><Relationship Id="rId8" Target="../media/image3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57186">
            <a:off x="6971859" y="-527208"/>
            <a:ext cx="3323702" cy="3111816"/>
          </a:xfrm>
          <a:custGeom>
            <a:avLst/>
            <a:gdLst/>
            <a:ahLst/>
            <a:cxnLst/>
            <a:rect r="r" b="b" t="t" l="l"/>
            <a:pathLst>
              <a:path h="3111816" w="3323702">
                <a:moveTo>
                  <a:pt x="0" y="0"/>
                </a:moveTo>
                <a:lnTo>
                  <a:pt x="3323701" y="0"/>
                </a:lnTo>
                <a:lnTo>
                  <a:pt x="3323701" y="3111816"/>
                </a:lnTo>
                <a:lnTo>
                  <a:pt x="0" y="3111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38477" y="297773"/>
            <a:ext cx="3601936" cy="4058520"/>
          </a:xfrm>
          <a:custGeom>
            <a:avLst/>
            <a:gdLst/>
            <a:ahLst/>
            <a:cxnLst/>
            <a:rect r="r" b="b" t="t" l="l"/>
            <a:pathLst>
              <a:path h="4058520" w="3601936">
                <a:moveTo>
                  <a:pt x="0" y="0"/>
                </a:moveTo>
                <a:lnTo>
                  <a:pt x="3601936" y="0"/>
                </a:lnTo>
                <a:lnTo>
                  <a:pt x="3601936" y="4058520"/>
                </a:lnTo>
                <a:lnTo>
                  <a:pt x="0" y="4058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9071" y="6120925"/>
            <a:ext cx="3982200" cy="3970855"/>
          </a:xfrm>
          <a:custGeom>
            <a:avLst/>
            <a:gdLst/>
            <a:ahLst/>
            <a:cxnLst/>
            <a:rect r="r" b="b" t="t" l="l"/>
            <a:pathLst>
              <a:path h="3970855" w="3982200">
                <a:moveTo>
                  <a:pt x="0" y="0"/>
                </a:moveTo>
                <a:lnTo>
                  <a:pt x="3982200" y="0"/>
                </a:lnTo>
                <a:lnTo>
                  <a:pt x="3982200" y="3970854"/>
                </a:lnTo>
                <a:lnTo>
                  <a:pt x="0" y="3970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58401">
            <a:off x="16976005" y="4340697"/>
            <a:ext cx="945004" cy="891740"/>
          </a:xfrm>
          <a:custGeom>
            <a:avLst/>
            <a:gdLst/>
            <a:ahLst/>
            <a:cxnLst/>
            <a:rect r="r" b="b" t="t" l="l"/>
            <a:pathLst>
              <a:path h="891740" w="945004">
                <a:moveTo>
                  <a:pt x="0" y="0"/>
                </a:moveTo>
                <a:lnTo>
                  <a:pt x="945004" y="0"/>
                </a:lnTo>
                <a:lnTo>
                  <a:pt x="945004" y="891740"/>
                </a:lnTo>
                <a:lnTo>
                  <a:pt x="0" y="891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26402">
            <a:off x="3472889" y="1554613"/>
            <a:ext cx="736262" cy="694764"/>
          </a:xfrm>
          <a:custGeom>
            <a:avLst/>
            <a:gdLst/>
            <a:ahLst/>
            <a:cxnLst/>
            <a:rect r="r" b="b" t="t" l="l"/>
            <a:pathLst>
              <a:path h="694764" w="736262">
                <a:moveTo>
                  <a:pt x="0" y="0"/>
                </a:moveTo>
                <a:lnTo>
                  <a:pt x="736262" y="0"/>
                </a:lnTo>
                <a:lnTo>
                  <a:pt x="736262" y="694763"/>
                </a:lnTo>
                <a:lnTo>
                  <a:pt x="0" y="6947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26402">
            <a:off x="15131063" y="4917679"/>
            <a:ext cx="736262" cy="694764"/>
          </a:xfrm>
          <a:custGeom>
            <a:avLst/>
            <a:gdLst/>
            <a:ahLst/>
            <a:cxnLst/>
            <a:rect r="r" b="b" t="t" l="l"/>
            <a:pathLst>
              <a:path h="694764" w="736262">
                <a:moveTo>
                  <a:pt x="0" y="0"/>
                </a:moveTo>
                <a:lnTo>
                  <a:pt x="736262" y="0"/>
                </a:lnTo>
                <a:lnTo>
                  <a:pt x="736262" y="694763"/>
                </a:lnTo>
                <a:lnTo>
                  <a:pt x="0" y="6947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26402">
            <a:off x="4838976" y="9126540"/>
            <a:ext cx="736262" cy="694764"/>
          </a:xfrm>
          <a:custGeom>
            <a:avLst/>
            <a:gdLst/>
            <a:ahLst/>
            <a:cxnLst/>
            <a:rect r="r" b="b" t="t" l="l"/>
            <a:pathLst>
              <a:path h="694764" w="736262">
                <a:moveTo>
                  <a:pt x="0" y="0"/>
                </a:moveTo>
                <a:lnTo>
                  <a:pt x="736263" y="0"/>
                </a:lnTo>
                <a:lnTo>
                  <a:pt x="736263" y="694763"/>
                </a:lnTo>
                <a:lnTo>
                  <a:pt x="0" y="6947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53158">
            <a:off x="11133279" y="8578000"/>
            <a:ext cx="2821811" cy="2641921"/>
          </a:xfrm>
          <a:custGeom>
            <a:avLst/>
            <a:gdLst/>
            <a:ahLst/>
            <a:cxnLst/>
            <a:rect r="r" b="b" t="t" l="l"/>
            <a:pathLst>
              <a:path h="2641921" w="2821811">
                <a:moveTo>
                  <a:pt x="0" y="0"/>
                </a:moveTo>
                <a:lnTo>
                  <a:pt x="2821811" y="0"/>
                </a:lnTo>
                <a:lnTo>
                  <a:pt x="2821811" y="2641920"/>
                </a:lnTo>
                <a:lnTo>
                  <a:pt x="0" y="2641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90648" y="6008937"/>
            <a:ext cx="4077733" cy="4082843"/>
          </a:xfrm>
          <a:custGeom>
            <a:avLst/>
            <a:gdLst/>
            <a:ahLst/>
            <a:cxnLst/>
            <a:rect r="r" b="b" t="t" l="l"/>
            <a:pathLst>
              <a:path h="4082843" w="4077733">
                <a:moveTo>
                  <a:pt x="0" y="0"/>
                </a:moveTo>
                <a:lnTo>
                  <a:pt x="4077732" y="0"/>
                </a:lnTo>
                <a:lnTo>
                  <a:pt x="4077732" y="4082842"/>
                </a:lnTo>
                <a:lnTo>
                  <a:pt x="0" y="40828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61817" y="3088125"/>
            <a:ext cx="11581450" cy="391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70"/>
              </a:lnSpc>
            </a:pPr>
            <a:r>
              <a:rPr lang="en-US" sz="11078" spc="88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Sistema de gestión</a:t>
            </a:r>
          </a:p>
          <a:p>
            <a:pPr algn="ctr" marL="0" indent="0" lvl="0">
              <a:lnSpc>
                <a:spcPts val="9970"/>
              </a:lnSpc>
              <a:spcBef>
                <a:spcPct val="0"/>
              </a:spcBef>
            </a:pPr>
            <a:r>
              <a:rPr lang="en-US" sz="11078" spc="88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de entrenamiento canino para el SAG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265462">
            <a:off x="11651697" y="778272"/>
            <a:ext cx="1809399" cy="1467875"/>
          </a:xfrm>
          <a:custGeom>
            <a:avLst/>
            <a:gdLst/>
            <a:ahLst/>
            <a:cxnLst/>
            <a:rect r="r" b="b" t="t" l="l"/>
            <a:pathLst>
              <a:path h="1467875" w="1809399">
                <a:moveTo>
                  <a:pt x="0" y="0"/>
                </a:moveTo>
                <a:lnTo>
                  <a:pt x="1809399" y="0"/>
                </a:lnTo>
                <a:lnTo>
                  <a:pt x="1809399" y="1467874"/>
                </a:lnTo>
                <a:lnTo>
                  <a:pt x="0" y="14678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95294">
            <a:off x="-605628" y="5242452"/>
            <a:ext cx="1809399" cy="1467875"/>
          </a:xfrm>
          <a:custGeom>
            <a:avLst/>
            <a:gdLst/>
            <a:ahLst/>
            <a:cxnLst/>
            <a:rect r="r" b="b" t="t" l="l"/>
            <a:pathLst>
              <a:path h="1467875" w="1809399">
                <a:moveTo>
                  <a:pt x="0" y="0"/>
                </a:moveTo>
                <a:lnTo>
                  <a:pt x="1809398" y="0"/>
                </a:lnTo>
                <a:lnTo>
                  <a:pt x="1809398" y="1467875"/>
                </a:lnTo>
                <a:lnTo>
                  <a:pt x="0" y="14678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762383">
            <a:off x="377110" y="1817116"/>
            <a:ext cx="3130908" cy="3219442"/>
          </a:xfrm>
          <a:custGeom>
            <a:avLst/>
            <a:gdLst/>
            <a:ahLst/>
            <a:cxnLst/>
            <a:rect r="r" b="b" t="t" l="l"/>
            <a:pathLst>
              <a:path h="3219442" w="3130908">
                <a:moveTo>
                  <a:pt x="0" y="0"/>
                </a:moveTo>
                <a:lnTo>
                  <a:pt x="3130908" y="0"/>
                </a:lnTo>
                <a:lnTo>
                  <a:pt x="3130908" y="3219443"/>
                </a:lnTo>
                <a:lnTo>
                  <a:pt x="0" y="321944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4646" y="0"/>
            <a:ext cx="6434343" cy="1565534"/>
          </a:xfrm>
          <a:custGeom>
            <a:avLst/>
            <a:gdLst/>
            <a:ahLst/>
            <a:cxnLst/>
            <a:rect r="r" b="b" t="t" l="l"/>
            <a:pathLst>
              <a:path h="1565534" w="6434343">
                <a:moveTo>
                  <a:pt x="0" y="0"/>
                </a:moveTo>
                <a:lnTo>
                  <a:pt x="6434343" y="0"/>
                </a:lnTo>
                <a:lnTo>
                  <a:pt x="6434343" y="1565534"/>
                </a:lnTo>
                <a:lnTo>
                  <a:pt x="0" y="15655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744189" y="6923426"/>
            <a:ext cx="9283540" cy="314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9"/>
              </a:lnSpc>
            </a:pPr>
            <a:r>
              <a:rPr lang="en-US" sz="2337" b="true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Sección: </a:t>
            </a:r>
            <a:r>
              <a:rPr lang="en-US" sz="2337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002D</a:t>
            </a:r>
          </a:p>
          <a:p>
            <a:pPr algn="ctr">
              <a:lnSpc>
                <a:spcPts val="3529"/>
              </a:lnSpc>
            </a:pPr>
            <a:r>
              <a:rPr lang="en-US" sz="2337" b="true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Docente: </a:t>
            </a:r>
            <a:r>
              <a:rPr lang="en-US" sz="2337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Mallén González G </a:t>
            </a:r>
          </a:p>
          <a:p>
            <a:pPr algn="ctr">
              <a:lnSpc>
                <a:spcPts val="3529"/>
              </a:lnSpc>
            </a:pPr>
            <a:r>
              <a:rPr lang="en-US" sz="2337" b="true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Grupo Nº: </a:t>
            </a:r>
            <a:r>
              <a:rPr lang="en-US" sz="2337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2</a:t>
            </a:r>
          </a:p>
          <a:p>
            <a:pPr algn="ctr">
              <a:lnSpc>
                <a:spcPts val="3529"/>
              </a:lnSpc>
            </a:pPr>
            <a:r>
              <a:rPr lang="en-US" sz="2337" b="true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Integrantes:</a:t>
            </a:r>
          </a:p>
          <a:p>
            <a:pPr algn="ctr">
              <a:lnSpc>
                <a:spcPts val="3529"/>
              </a:lnSpc>
            </a:pPr>
            <a:r>
              <a:rPr lang="en-US" sz="2337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 Javier Huaquicheo</a:t>
            </a:r>
          </a:p>
          <a:p>
            <a:pPr algn="ctr">
              <a:lnSpc>
                <a:spcPts val="3529"/>
              </a:lnSpc>
            </a:pPr>
            <a:r>
              <a:rPr lang="en-US" sz="2337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Guiselle Montes</a:t>
            </a:r>
          </a:p>
          <a:p>
            <a:pPr algn="ctr">
              <a:lnSpc>
                <a:spcPts val="3529"/>
              </a:lnSpc>
            </a:pPr>
            <a:r>
              <a:rPr lang="en-US" sz="2337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Susana Lapeyre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646" y="0"/>
            <a:ext cx="6434343" cy="1565534"/>
          </a:xfrm>
          <a:custGeom>
            <a:avLst/>
            <a:gdLst/>
            <a:ahLst/>
            <a:cxnLst/>
            <a:rect r="r" b="b" t="t" l="l"/>
            <a:pathLst>
              <a:path h="1565534" w="6434343">
                <a:moveTo>
                  <a:pt x="0" y="0"/>
                </a:moveTo>
                <a:lnTo>
                  <a:pt x="6434343" y="0"/>
                </a:lnTo>
                <a:lnTo>
                  <a:pt x="6434343" y="1565534"/>
                </a:lnTo>
                <a:lnTo>
                  <a:pt x="0" y="1565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434784" y="3077290"/>
            <a:ext cx="13336404" cy="47625"/>
          </a:xfrm>
          <a:prstGeom prst="line">
            <a:avLst/>
          </a:prstGeom>
          <a:ln cap="rnd" w="47625">
            <a:solidFill>
              <a:srgbClr val="1C3F6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5786090" y="3148727"/>
            <a:ext cx="0" cy="1225543"/>
          </a:xfrm>
          <a:prstGeom prst="line">
            <a:avLst/>
          </a:prstGeom>
          <a:ln cap="rnd" w="47625">
            <a:solidFill>
              <a:srgbClr val="1C3F6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2405934" y="3077290"/>
            <a:ext cx="0" cy="1296981"/>
          </a:xfrm>
          <a:prstGeom prst="line">
            <a:avLst/>
          </a:prstGeom>
          <a:ln cap="rnd" w="47625">
            <a:solidFill>
              <a:srgbClr val="1C3F6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9114456" y="3825142"/>
            <a:ext cx="0" cy="549129"/>
          </a:xfrm>
          <a:prstGeom prst="line">
            <a:avLst/>
          </a:prstGeom>
          <a:ln cap="rnd" w="47625">
            <a:solidFill>
              <a:srgbClr val="1C3F6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6427883" y="2192125"/>
            <a:ext cx="5432235" cy="1770330"/>
            <a:chOff x="0" y="0"/>
            <a:chExt cx="1714635" cy="5587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4635" cy="558788"/>
            </a:xfrm>
            <a:custGeom>
              <a:avLst/>
              <a:gdLst/>
              <a:ahLst/>
              <a:cxnLst/>
              <a:rect r="r" b="b" t="t" l="l"/>
              <a:pathLst>
                <a:path h="558788" w="1714635">
                  <a:moveTo>
                    <a:pt x="42755" y="0"/>
                  </a:moveTo>
                  <a:lnTo>
                    <a:pt x="1671880" y="0"/>
                  </a:lnTo>
                  <a:cubicBezTo>
                    <a:pt x="1695493" y="0"/>
                    <a:pt x="1714635" y="19142"/>
                    <a:pt x="1714635" y="42755"/>
                  </a:cubicBezTo>
                  <a:lnTo>
                    <a:pt x="1714635" y="516033"/>
                  </a:lnTo>
                  <a:cubicBezTo>
                    <a:pt x="1714635" y="539646"/>
                    <a:pt x="1695493" y="558788"/>
                    <a:pt x="1671880" y="558788"/>
                  </a:cubicBezTo>
                  <a:lnTo>
                    <a:pt x="42755" y="558788"/>
                  </a:lnTo>
                  <a:cubicBezTo>
                    <a:pt x="19142" y="558788"/>
                    <a:pt x="0" y="539646"/>
                    <a:pt x="0" y="516033"/>
                  </a:cubicBezTo>
                  <a:lnTo>
                    <a:pt x="0" y="42755"/>
                  </a:lnTo>
                  <a:cubicBezTo>
                    <a:pt x="0" y="19142"/>
                    <a:pt x="19142" y="0"/>
                    <a:pt x="4275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14635" cy="596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12455040" y="3148727"/>
            <a:ext cx="0" cy="1225543"/>
          </a:xfrm>
          <a:prstGeom prst="line">
            <a:avLst/>
          </a:prstGeom>
          <a:ln cap="rnd" w="47625">
            <a:solidFill>
              <a:srgbClr val="1C3F6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5762238" y="3148727"/>
            <a:ext cx="8992" cy="1225545"/>
          </a:xfrm>
          <a:prstGeom prst="line">
            <a:avLst/>
          </a:prstGeom>
          <a:ln cap="rnd" w="47625">
            <a:solidFill>
              <a:srgbClr val="1C3F6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999156" y="4939872"/>
            <a:ext cx="2917136" cy="1562280"/>
            <a:chOff x="0" y="0"/>
            <a:chExt cx="3889515" cy="208303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3889515" cy="1705482"/>
              <a:chOff x="0" y="0"/>
              <a:chExt cx="920767" cy="40374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920767" cy="403740"/>
              </a:xfrm>
              <a:custGeom>
                <a:avLst/>
                <a:gdLst/>
                <a:ahLst/>
                <a:cxnLst/>
                <a:rect r="r" b="b" t="t" l="l"/>
                <a:pathLst>
                  <a:path h="403740" w="920767">
                    <a:moveTo>
                      <a:pt x="79618" y="0"/>
                    </a:moveTo>
                    <a:lnTo>
                      <a:pt x="841149" y="0"/>
                    </a:lnTo>
                    <a:cubicBezTo>
                      <a:pt x="862265" y="0"/>
                      <a:pt x="882516" y="8388"/>
                      <a:pt x="897448" y="23320"/>
                    </a:cubicBezTo>
                    <a:cubicBezTo>
                      <a:pt x="912379" y="38251"/>
                      <a:pt x="920767" y="58502"/>
                      <a:pt x="920767" y="79618"/>
                    </a:cubicBezTo>
                    <a:lnTo>
                      <a:pt x="920767" y="324121"/>
                    </a:lnTo>
                    <a:cubicBezTo>
                      <a:pt x="920767" y="345238"/>
                      <a:pt x="912379" y="365489"/>
                      <a:pt x="897448" y="380420"/>
                    </a:cubicBezTo>
                    <a:cubicBezTo>
                      <a:pt x="882516" y="395351"/>
                      <a:pt x="862265" y="403740"/>
                      <a:pt x="841149" y="403740"/>
                    </a:cubicBezTo>
                    <a:lnTo>
                      <a:pt x="79618" y="403740"/>
                    </a:lnTo>
                    <a:cubicBezTo>
                      <a:pt x="58502" y="403740"/>
                      <a:pt x="38251" y="395351"/>
                      <a:pt x="23320" y="380420"/>
                    </a:cubicBezTo>
                    <a:cubicBezTo>
                      <a:pt x="8388" y="365489"/>
                      <a:pt x="0" y="345238"/>
                      <a:pt x="0" y="324121"/>
                    </a:cubicBezTo>
                    <a:lnTo>
                      <a:pt x="0" y="79618"/>
                    </a:lnTo>
                    <a:cubicBezTo>
                      <a:pt x="0" y="58502"/>
                      <a:pt x="8388" y="38251"/>
                      <a:pt x="23320" y="23320"/>
                    </a:cubicBezTo>
                    <a:cubicBezTo>
                      <a:pt x="38251" y="8388"/>
                      <a:pt x="58502" y="0"/>
                      <a:pt x="796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920767" cy="4418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-10800000">
              <a:off x="1261292" y="1185121"/>
              <a:ext cx="1165336" cy="897918"/>
              <a:chOff x="0" y="0"/>
              <a:chExt cx="235630" cy="18155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34093" y="43304"/>
                <a:ext cx="167444" cy="138255"/>
              </a:xfrm>
              <a:custGeom>
                <a:avLst/>
                <a:gdLst/>
                <a:ahLst/>
                <a:cxnLst/>
                <a:rect r="r" b="b" t="t" l="l"/>
                <a:pathLst>
                  <a:path h="138255" w="167444">
                    <a:moveTo>
                      <a:pt x="127118" y="23572"/>
                    </a:moveTo>
                    <a:lnTo>
                      <a:pt x="158141" y="71379"/>
                    </a:lnTo>
                    <a:cubicBezTo>
                      <a:pt x="166782" y="84695"/>
                      <a:pt x="167444" y="101671"/>
                      <a:pt x="159867" y="115620"/>
                    </a:cubicBezTo>
                    <a:cubicBezTo>
                      <a:pt x="152290" y="129569"/>
                      <a:pt x="137689" y="138254"/>
                      <a:pt x="121815" y="138254"/>
                    </a:cubicBezTo>
                    <a:lnTo>
                      <a:pt x="45629" y="138254"/>
                    </a:lnTo>
                    <a:cubicBezTo>
                      <a:pt x="29755" y="138254"/>
                      <a:pt x="15154" y="129569"/>
                      <a:pt x="7577" y="115620"/>
                    </a:cubicBezTo>
                    <a:cubicBezTo>
                      <a:pt x="0" y="101671"/>
                      <a:pt x="662" y="84695"/>
                      <a:pt x="9303" y="71379"/>
                    </a:cubicBezTo>
                    <a:lnTo>
                      <a:pt x="40326" y="23572"/>
                    </a:lnTo>
                    <a:cubicBezTo>
                      <a:pt x="49865" y="8871"/>
                      <a:pt x="66198" y="0"/>
                      <a:pt x="83722" y="0"/>
                    </a:cubicBezTo>
                    <a:cubicBezTo>
                      <a:pt x="101246" y="0"/>
                      <a:pt x="117579" y="8871"/>
                      <a:pt x="127118" y="2357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36817" y="46195"/>
                <a:ext cx="161996" cy="122395"/>
              </a:xfrm>
              <a:prstGeom prst="rect">
                <a:avLst/>
              </a:prstGeom>
            </p:spPr>
            <p:txBody>
              <a:bodyPr anchor="ctr" rtlCol="false" tIns="71438" lIns="71438" bIns="71438" rIns="71438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4327522" y="4941414"/>
            <a:ext cx="2917136" cy="1560737"/>
            <a:chOff x="0" y="0"/>
            <a:chExt cx="3889515" cy="208098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3889515" cy="1705482"/>
              <a:chOff x="0" y="0"/>
              <a:chExt cx="920767" cy="40374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920767" cy="403740"/>
              </a:xfrm>
              <a:custGeom>
                <a:avLst/>
                <a:gdLst/>
                <a:ahLst/>
                <a:cxnLst/>
                <a:rect r="r" b="b" t="t" l="l"/>
                <a:pathLst>
                  <a:path h="403740" w="920767">
                    <a:moveTo>
                      <a:pt x="79618" y="0"/>
                    </a:moveTo>
                    <a:lnTo>
                      <a:pt x="841149" y="0"/>
                    </a:lnTo>
                    <a:cubicBezTo>
                      <a:pt x="862265" y="0"/>
                      <a:pt x="882516" y="8388"/>
                      <a:pt x="897448" y="23320"/>
                    </a:cubicBezTo>
                    <a:cubicBezTo>
                      <a:pt x="912379" y="38251"/>
                      <a:pt x="920767" y="58502"/>
                      <a:pt x="920767" y="79618"/>
                    </a:cubicBezTo>
                    <a:lnTo>
                      <a:pt x="920767" y="324121"/>
                    </a:lnTo>
                    <a:cubicBezTo>
                      <a:pt x="920767" y="345238"/>
                      <a:pt x="912379" y="365489"/>
                      <a:pt x="897448" y="380420"/>
                    </a:cubicBezTo>
                    <a:cubicBezTo>
                      <a:pt x="882516" y="395351"/>
                      <a:pt x="862265" y="403740"/>
                      <a:pt x="841149" y="403740"/>
                    </a:cubicBezTo>
                    <a:lnTo>
                      <a:pt x="79618" y="403740"/>
                    </a:lnTo>
                    <a:cubicBezTo>
                      <a:pt x="58502" y="403740"/>
                      <a:pt x="38251" y="395351"/>
                      <a:pt x="23320" y="380420"/>
                    </a:cubicBezTo>
                    <a:cubicBezTo>
                      <a:pt x="8388" y="365489"/>
                      <a:pt x="0" y="345238"/>
                      <a:pt x="0" y="324121"/>
                    </a:cubicBezTo>
                    <a:lnTo>
                      <a:pt x="0" y="79618"/>
                    </a:lnTo>
                    <a:cubicBezTo>
                      <a:pt x="0" y="58502"/>
                      <a:pt x="8388" y="38251"/>
                      <a:pt x="23320" y="23320"/>
                    </a:cubicBezTo>
                    <a:cubicBezTo>
                      <a:pt x="38251" y="8388"/>
                      <a:pt x="58502" y="0"/>
                      <a:pt x="796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920767" cy="4418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-10800000">
              <a:off x="1330340" y="1183065"/>
              <a:ext cx="1165336" cy="897918"/>
              <a:chOff x="0" y="0"/>
              <a:chExt cx="235630" cy="18155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34093" y="43304"/>
                <a:ext cx="167444" cy="138255"/>
              </a:xfrm>
              <a:custGeom>
                <a:avLst/>
                <a:gdLst/>
                <a:ahLst/>
                <a:cxnLst/>
                <a:rect r="r" b="b" t="t" l="l"/>
                <a:pathLst>
                  <a:path h="138255" w="167444">
                    <a:moveTo>
                      <a:pt x="127118" y="23572"/>
                    </a:moveTo>
                    <a:lnTo>
                      <a:pt x="158141" y="71379"/>
                    </a:lnTo>
                    <a:cubicBezTo>
                      <a:pt x="166782" y="84695"/>
                      <a:pt x="167444" y="101671"/>
                      <a:pt x="159867" y="115620"/>
                    </a:cubicBezTo>
                    <a:cubicBezTo>
                      <a:pt x="152290" y="129569"/>
                      <a:pt x="137689" y="138254"/>
                      <a:pt x="121815" y="138254"/>
                    </a:cubicBezTo>
                    <a:lnTo>
                      <a:pt x="45629" y="138254"/>
                    </a:lnTo>
                    <a:cubicBezTo>
                      <a:pt x="29755" y="138254"/>
                      <a:pt x="15154" y="129569"/>
                      <a:pt x="7577" y="115620"/>
                    </a:cubicBezTo>
                    <a:cubicBezTo>
                      <a:pt x="0" y="101671"/>
                      <a:pt x="662" y="84695"/>
                      <a:pt x="9303" y="71379"/>
                    </a:cubicBezTo>
                    <a:lnTo>
                      <a:pt x="40326" y="23572"/>
                    </a:lnTo>
                    <a:cubicBezTo>
                      <a:pt x="49865" y="8871"/>
                      <a:pt x="66198" y="0"/>
                      <a:pt x="83722" y="0"/>
                    </a:cubicBezTo>
                    <a:cubicBezTo>
                      <a:pt x="101246" y="0"/>
                      <a:pt x="117579" y="8871"/>
                      <a:pt x="127118" y="2357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36817" y="46195"/>
                <a:ext cx="161996" cy="122395"/>
              </a:xfrm>
              <a:prstGeom prst="rect">
                <a:avLst/>
              </a:prstGeom>
            </p:spPr>
            <p:txBody>
              <a:bodyPr anchor="ctr" rtlCol="false" tIns="71438" lIns="71438" bIns="71438" rIns="71438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0">
            <a:off x="7655888" y="4942956"/>
            <a:ext cx="2917136" cy="1559195"/>
            <a:chOff x="0" y="0"/>
            <a:chExt cx="3889515" cy="207892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3889515" cy="1705482"/>
              <a:chOff x="0" y="0"/>
              <a:chExt cx="920767" cy="40374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920767" cy="403740"/>
              </a:xfrm>
              <a:custGeom>
                <a:avLst/>
                <a:gdLst/>
                <a:ahLst/>
                <a:cxnLst/>
                <a:rect r="r" b="b" t="t" l="l"/>
                <a:pathLst>
                  <a:path h="403740" w="920767">
                    <a:moveTo>
                      <a:pt x="79618" y="0"/>
                    </a:moveTo>
                    <a:lnTo>
                      <a:pt x="841149" y="0"/>
                    </a:lnTo>
                    <a:cubicBezTo>
                      <a:pt x="862265" y="0"/>
                      <a:pt x="882516" y="8388"/>
                      <a:pt x="897448" y="23320"/>
                    </a:cubicBezTo>
                    <a:cubicBezTo>
                      <a:pt x="912379" y="38251"/>
                      <a:pt x="920767" y="58502"/>
                      <a:pt x="920767" y="79618"/>
                    </a:cubicBezTo>
                    <a:lnTo>
                      <a:pt x="920767" y="324121"/>
                    </a:lnTo>
                    <a:cubicBezTo>
                      <a:pt x="920767" y="345238"/>
                      <a:pt x="912379" y="365489"/>
                      <a:pt x="897448" y="380420"/>
                    </a:cubicBezTo>
                    <a:cubicBezTo>
                      <a:pt x="882516" y="395351"/>
                      <a:pt x="862265" y="403740"/>
                      <a:pt x="841149" y="403740"/>
                    </a:cubicBezTo>
                    <a:lnTo>
                      <a:pt x="79618" y="403740"/>
                    </a:lnTo>
                    <a:cubicBezTo>
                      <a:pt x="58502" y="403740"/>
                      <a:pt x="38251" y="395351"/>
                      <a:pt x="23320" y="380420"/>
                    </a:cubicBezTo>
                    <a:cubicBezTo>
                      <a:pt x="8388" y="365489"/>
                      <a:pt x="0" y="345238"/>
                      <a:pt x="0" y="324121"/>
                    </a:cubicBezTo>
                    <a:lnTo>
                      <a:pt x="0" y="79618"/>
                    </a:lnTo>
                    <a:cubicBezTo>
                      <a:pt x="0" y="58502"/>
                      <a:pt x="8388" y="38251"/>
                      <a:pt x="23320" y="23320"/>
                    </a:cubicBezTo>
                    <a:cubicBezTo>
                      <a:pt x="38251" y="8388"/>
                      <a:pt x="58502" y="0"/>
                      <a:pt x="796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920767" cy="4418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-10800000">
              <a:off x="1399388" y="1181008"/>
              <a:ext cx="1165336" cy="897918"/>
              <a:chOff x="0" y="0"/>
              <a:chExt cx="235630" cy="181558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34093" y="43304"/>
                <a:ext cx="167444" cy="138255"/>
              </a:xfrm>
              <a:custGeom>
                <a:avLst/>
                <a:gdLst/>
                <a:ahLst/>
                <a:cxnLst/>
                <a:rect r="r" b="b" t="t" l="l"/>
                <a:pathLst>
                  <a:path h="138255" w="167444">
                    <a:moveTo>
                      <a:pt x="127118" y="23572"/>
                    </a:moveTo>
                    <a:lnTo>
                      <a:pt x="158141" y="71379"/>
                    </a:lnTo>
                    <a:cubicBezTo>
                      <a:pt x="166782" y="84695"/>
                      <a:pt x="167444" y="101671"/>
                      <a:pt x="159867" y="115620"/>
                    </a:cubicBezTo>
                    <a:cubicBezTo>
                      <a:pt x="152290" y="129569"/>
                      <a:pt x="137689" y="138254"/>
                      <a:pt x="121815" y="138254"/>
                    </a:cubicBezTo>
                    <a:lnTo>
                      <a:pt x="45629" y="138254"/>
                    </a:lnTo>
                    <a:cubicBezTo>
                      <a:pt x="29755" y="138254"/>
                      <a:pt x="15154" y="129569"/>
                      <a:pt x="7577" y="115620"/>
                    </a:cubicBezTo>
                    <a:cubicBezTo>
                      <a:pt x="0" y="101671"/>
                      <a:pt x="662" y="84695"/>
                      <a:pt x="9303" y="71379"/>
                    </a:cubicBezTo>
                    <a:lnTo>
                      <a:pt x="40326" y="23572"/>
                    </a:lnTo>
                    <a:cubicBezTo>
                      <a:pt x="49865" y="8871"/>
                      <a:pt x="66198" y="0"/>
                      <a:pt x="83722" y="0"/>
                    </a:cubicBezTo>
                    <a:cubicBezTo>
                      <a:pt x="101246" y="0"/>
                      <a:pt x="117579" y="8871"/>
                      <a:pt x="127118" y="2357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36817" y="46195"/>
                <a:ext cx="161996" cy="122395"/>
              </a:xfrm>
              <a:prstGeom prst="rect">
                <a:avLst/>
              </a:prstGeom>
            </p:spPr>
            <p:txBody>
              <a:bodyPr anchor="ctr" rtlCol="false" tIns="71438" lIns="71438" bIns="71438" rIns="71438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0">
            <a:off x="10984254" y="4944499"/>
            <a:ext cx="2917136" cy="1557652"/>
            <a:chOff x="0" y="0"/>
            <a:chExt cx="3889515" cy="2076870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3889515" cy="1705482"/>
              <a:chOff x="0" y="0"/>
              <a:chExt cx="920767" cy="40374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920767" cy="403740"/>
              </a:xfrm>
              <a:custGeom>
                <a:avLst/>
                <a:gdLst/>
                <a:ahLst/>
                <a:cxnLst/>
                <a:rect r="r" b="b" t="t" l="l"/>
                <a:pathLst>
                  <a:path h="403740" w="920767">
                    <a:moveTo>
                      <a:pt x="79618" y="0"/>
                    </a:moveTo>
                    <a:lnTo>
                      <a:pt x="841149" y="0"/>
                    </a:lnTo>
                    <a:cubicBezTo>
                      <a:pt x="862265" y="0"/>
                      <a:pt x="882516" y="8388"/>
                      <a:pt x="897448" y="23320"/>
                    </a:cubicBezTo>
                    <a:cubicBezTo>
                      <a:pt x="912379" y="38251"/>
                      <a:pt x="920767" y="58502"/>
                      <a:pt x="920767" y="79618"/>
                    </a:cubicBezTo>
                    <a:lnTo>
                      <a:pt x="920767" y="324121"/>
                    </a:lnTo>
                    <a:cubicBezTo>
                      <a:pt x="920767" y="345238"/>
                      <a:pt x="912379" y="365489"/>
                      <a:pt x="897448" y="380420"/>
                    </a:cubicBezTo>
                    <a:cubicBezTo>
                      <a:pt x="882516" y="395351"/>
                      <a:pt x="862265" y="403740"/>
                      <a:pt x="841149" y="403740"/>
                    </a:cubicBezTo>
                    <a:lnTo>
                      <a:pt x="79618" y="403740"/>
                    </a:lnTo>
                    <a:cubicBezTo>
                      <a:pt x="58502" y="403740"/>
                      <a:pt x="38251" y="395351"/>
                      <a:pt x="23320" y="380420"/>
                    </a:cubicBezTo>
                    <a:cubicBezTo>
                      <a:pt x="8388" y="365489"/>
                      <a:pt x="0" y="345238"/>
                      <a:pt x="0" y="324121"/>
                    </a:cubicBezTo>
                    <a:lnTo>
                      <a:pt x="0" y="79618"/>
                    </a:lnTo>
                    <a:cubicBezTo>
                      <a:pt x="0" y="58502"/>
                      <a:pt x="8388" y="38251"/>
                      <a:pt x="23320" y="23320"/>
                    </a:cubicBezTo>
                    <a:cubicBezTo>
                      <a:pt x="38251" y="8388"/>
                      <a:pt x="58502" y="0"/>
                      <a:pt x="796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920767" cy="4418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-10800000">
              <a:off x="1468435" y="1178952"/>
              <a:ext cx="1165336" cy="897918"/>
              <a:chOff x="0" y="0"/>
              <a:chExt cx="235630" cy="181558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34093" y="43304"/>
                <a:ext cx="167444" cy="138255"/>
              </a:xfrm>
              <a:custGeom>
                <a:avLst/>
                <a:gdLst/>
                <a:ahLst/>
                <a:cxnLst/>
                <a:rect r="r" b="b" t="t" l="l"/>
                <a:pathLst>
                  <a:path h="138255" w="167444">
                    <a:moveTo>
                      <a:pt x="127118" y="23572"/>
                    </a:moveTo>
                    <a:lnTo>
                      <a:pt x="158141" y="71379"/>
                    </a:lnTo>
                    <a:cubicBezTo>
                      <a:pt x="166782" y="84695"/>
                      <a:pt x="167444" y="101671"/>
                      <a:pt x="159867" y="115620"/>
                    </a:cubicBezTo>
                    <a:cubicBezTo>
                      <a:pt x="152290" y="129569"/>
                      <a:pt x="137689" y="138254"/>
                      <a:pt x="121815" y="138254"/>
                    </a:cubicBezTo>
                    <a:lnTo>
                      <a:pt x="45629" y="138254"/>
                    </a:lnTo>
                    <a:cubicBezTo>
                      <a:pt x="29755" y="138254"/>
                      <a:pt x="15154" y="129569"/>
                      <a:pt x="7577" y="115620"/>
                    </a:cubicBezTo>
                    <a:cubicBezTo>
                      <a:pt x="0" y="101671"/>
                      <a:pt x="662" y="84695"/>
                      <a:pt x="9303" y="71379"/>
                    </a:cubicBezTo>
                    <a:lnTo>
                      <a:pt x="40326" y="23572"/>
                    </a:lnTo>
                    <a:cubicBezTo>
                      <a:pt x="49865" y="8871"/>
                      <a:pt x="66198" y="0"/>
                      <a:pt x="83722" y="0"/>
                    </a:cubicBezTo>
                    <a:cubicBezTo>
                      <a:pt x="101246" y="0"/>
                      <a:pt x="117579" y="8871"/>
                      <a:pt x="127118" y="2357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36817" y="46195"/>
                <a:ext cx="161996" cy="122395"/>
              </a:xfrm>
              <a:prstGeom prst="rect">
                <a:avLst/>
              </a:prstGeom>
            </p:spPr>
            <p:txBody>
              <a:bodyPr anchor="ctr" rtlCol="false" tIns="71438" lIns="71438" bIns="71438" rIns="71438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</p:grpSp>
      <p:grpSp>
        <p:nvGrpSpPr>
          <p:cNvPr name="Group 41" id="41"/>
          <p:cNvGrpSpPr/>
          <p:nvPr/>
        </p:nvGrpSpPr>
        <p:grpSpPr>
          <a:xfrm rot="0">
            <a:off x="14312619" y="4944499"/>
            <a:ext cx="2917136" cy="1557652"/>
            <a:chOff x="0" y="0"/>
            <a:chExt cx="3889515" cy="2076870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3889515" cy="1705482"/>
              <a:chOff x="0" y="0"/>
              <a:chExt cx="920767" cy="40374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920767" cy="403740"/>
              </a:xfrm>
              <a:custGeom>
                <a:avLst/>
                <a:gdLst/>
                <a:ahLst/>
                <a:cxnLst/>
                <a:rect r="r" b="b" t="t" l="l"/>
                <a:pathLst>
                  <a:path h="403740" w="920767">
                    <a:moveTo>
                      <a:pt x="79618" y="0"/>
                    </a:moveTo>
                    <a:lnTo>
                      <a:pt x="841149" y="0"/>
                    </a:lnTo>
                    <a:cubicBezTo>
                      <a:pt x="862265" y="0"/>
                      <a:pt x="882516" y="8388"/>
                      <a:pt x="897448" y="23320"/>
                    </a:cubicBezTo>
                    <a:cubicBezTo>
                      <a:pt x="912379" y="38251"/>
                      <a:pt x="920767" y="58502"/>
                      <a:pt x="920767" y="79618"/>
                    </a:cubicBezTo>
                    <a:lnTo>
                      <a:pt x="920767" y="324121"/>
                    </a:lnTo>
                    <a:cubicBezTo>
                      <a:pt x="920767" y="345238"/>
                      <a:pt x="912379" y="365489"/>
                      <a:pt x="897448" y="380420"/>
                    </a:cubicBezTo>
                    <a:cubicBezTo>
                      <a:pt x="882516" y="395351"/>
                      <a:pt x="862265" y="403740"/>
                      <a:pt x="841149" y="403740"/>
                    </a:cubicBezTo>
                    <a:lnTo>
                      <a:pt x="79618" y="403740"/>
                    </a:lnTo>
                    <a:cubicBezTo>
                      <a:pt x="58502" y="403740"/>
                      <a:pt x="38251" y="395351"/>
                      <a:pt x="23320" y="380420"/>
                    </a:cubicBezTo>
                    <a:cubicBezTo>
                      <a:pt x="8388" y="365489"/>
                      <a:pt x="0" y="345238"/>
                      <a:pt x="0" y="324121"/>
                    </a:cubicBezTo>
                    <a:lnTo>
                      <a:pt x="0" y="79618"/>
                    </a:lnTo>
                    <a:cubicBezTo>
                      <a:pt x="0" y="58502"/>
                      <a:pt x="8388" y="38251"/>
                      <a:pt x="23320" y="23320"/>
                    </a:cubicBezTo>
                    <a:cubicBezTo>
                      <a:pt x="38251" y="8388"/>
                      <a:pt x="58502" y="0"/>
                      <a:pt x="7961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38100"/>
                <a:ext cx="920767" cy="4418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-10800000">
              <a:off x="1537483" y="1178952"/>
              <a:ext cx="1165336" cy="897918"/>
              <a:chOff x="0" y="0"/>
              <a:chExt cx="235630" cy="181558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34093" y="43304"/>
                <a:ext cx="167444" cy="138255"/>
              </a:xfrm>
              <a:custGeom>
                <a:avLst/>
                <a:gdLst/>
                <a:ahLst/>
                <a:cxnLst/>
                <a:rect r="r" b="b" t="t" l="l"/>
                <a:pathLst>
                  <a:path h="138255" w="167444">
                    <a:moveTo>
                      <a:pt x="127118" y="23572"/>
                    </a:moveTo>
                    <a:lnTo>
                      <a:pt x="158141" y="71379"/>
                    </a:lnTo>
                    <a:cubicBezTo>
                      <a:pt x="166782" y="84695"/>
                      <a:pt x="167444" y="101671"/>
                      <a:pt x="159867" y="115620"/>
                    </a:cubicBezTo>
                    <a:cubicBezTo>
                      <a:pt x="152290" y="129569"/>
                      <a:pt x="137689" y="138254"/>
                      <a:pt x="121815" y="138254"/>
                    </a:cubicBezTo>
                    <a:lnTo>
                      <a:pt x="45629" y="138254"/>
                    </a:lnTo>
                    <a:cubicBezTo>
                      <a:pt x="29755" y="138254"/>
                      <a:pt x="15154" y="129569"/>
                      <a:pt x="7577" y="115620"/>
                    </a:cubicBezTo>
                    <a:cubicBezTo>
                      <a:pt x="0" y="101671"/>
                      <a:pt x="662" y="84695"/>
                      <a:pt x="9303" y="71379"/>
                    </a:cubicBezTo>
                    <a:lnTo>
                      <a:pt x="40326" y="23572"/>
                    </a:lnTo>
                    <a:cubicBezTo>
                      <a:pt x="49865" y="8871"/>
                      <a:pt x="66198" y="0"/>
                      <a:pt x="83722" y="0"/>
                    </a:cubicBezTo>
                    <a:cubicBezTo>
                      <a:pt x="101246" y="0"/>
                      <a:pt x="117579" y="8871"/>
                      <a:pt x="127118" y="2357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36817" y="46195"/>
                <a:ext cx="161996" cy="122395"/>
              </a:xfrm>
              <a:prstGeom prst="rect">
                <a:avLst/>
              </a:prstGeom>
            </p:spPr>
            <p:txBody>
              <a:bodyPr anchor="ctr" rtlCol="false" tIns="71438" lIns="71438" bIns="71438" rIns="71438"/>
              <a:lstStyle/>
              <a:p>
                <a:pPr algn="ctr">
                  <a:lnSpc>
                    <a:spcPts val="2756"/>
                  </a:lnSpc>
                </a:pPr>
              </a:p>
            </p:txBody>
          </p:sp>
        </p:grpSp>
      </p:grpSp>
      <p:grpSp>
        <p:nvGrpSpPr>
          <p:cNvPr name="Group 48" id="48"/>
          <p:cNvGrpSpPr/>
          <p:nvPr/>
        </p:nvGrpSpPr>
        <p:grpSpPr>
          <a:xfrm rot="0">
            <a:off x="2101526" y="4588300"/>
            <a:ext cx="712397" cy="712397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664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8787802" y="4588300"/>
            <a:ext cx="712397" cy="712397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664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5406079" y="4588300"/>
            <a:ext cx="712397" cy="712397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664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2116074" y="4588300"/>
            <a:ext cx="712397" cy="712397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664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5391177" y="4588300"/>
            <a:ext cx="712397" cy="712397"/>
            <a:chOff x="0" y="0"/>
            <a:chExt cx="8128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664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2756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9676280">
            <a:off x="9036042" y="4374292"/>
            <a:ext cx="156827" cy="156827"/>
            <a:chOff x="0" y="0"/>
            <a:chExt cx="812800" cy="8128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664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149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9676280">
            <a:off x="5707676" y="4374292"/>
            <a:ext cx="156827" cy="156827"/>
            <a:chOff x="0" y="0"/>
            <a:chExt cx="812800" cy="8128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664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149"/>
                </a:lnSpc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9676280">
            <a:off x="2327521" y="4374292"/>
            <a:ext cx="156827" cy="156827"/>
            <a:chOff x="0" y="0"/>
            <a:chExt cx="812800" cy="81280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664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149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9676280">
            <a:off x="12376627" y="4374292"/>
            <a:ext cx="156827" cy="156827"/>
            <a:chOff x="0" y="0"/>
            <a:chExt cx="812800" cy="8128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664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149"/>
                </a:lnSpc>
              </a:pPr>
            </a:p>
          </p:txBody>
        </p:sp>
      </p:grpSp>
      <p:grpSp>
        <p:nvGrpSpPr>
          <p:cNvPr name="Group 75" id="75"/>
          <p:cNvGrpSpPr/>
          <p:nvPr/>
        </p:nvGrpSpPr>
        <p:grpSpPr>
          <a:xfrm rot="9676280">
            <a:off x="15683249" y="4374292"/>
            <a:ext cx="156827" cy="156827"/>
            <a:chOff x="0" y="0"/>
            <a:chExt cx="812800" cy="81280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2664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71438" lIns="71438" bIns="71438" rIns="71438"/>
            <a:lstStyle/>
            <a:p>
              <a:pPr algn="ctr">
                <a:lnSpc>
                  <a:spcPts val="149"/>
                </a:lnSpc>
              </a:pPr>
            </a:p>
          </p:txBody>
        </p:sp>
      </p:grpSp>
      <p:sp>
        <p:nvSpPr>
          <p:cNvPr name="Freeform 78" id="78"/>
          <p:cNvSpPr/>
          <p:nvPr/>
        </p:nvSpPr>
        <p:spPr>
          <a:xfrm flipH="false" flipV="false" rot="0">
            <a:off x="2233290" y="4724864"/>
            <a:ext cx="429817" cy="372866"/>
          </a:xfrm>
          <a:custGeom>
            <a:avLst/>
            <a:gdLst/>
            <a:ahLst/>
            <a:cxnLst/>
            <a:rect r="r" b="b" t="t" l="l"/>
            <a:pathLst>
              <a:path h="372866" w="429817">
                <a:moveTo>
                  <a:pt x="0" y="0"/>
                </a:moveTo>
                <a:lnTo>
                  <a:pt x="429817" y="0"/>
                </a:lnTo>
                <a:lnTo>
                  <a:pt x="429817" y="372866"/>
                </a:lnTo>
                <a:lnTo>
                  <a:pt x="0" y="372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9" id="79"/>
          <p:cNvSpPr/>
          <p:nvPr/>
        </p:nvSpPr>
        <p:spPr>
          <a:xfrm flipH="false" flipV="false" rot="0">
            <a:off x="5596478" y="4724864"/>
            <a:ext cx="289051" cy="372866"/>
          </a:xfrm>
          <a:custGeom>
            <a:avLst/>
            <a:gdLst/>
            <a:ahLst/>
            <a:cxnLst/>
            <a:rect r="r" b="b" t="t" l="l"/>
            <a:pathLst>
              <a:path h="372866" w="289051">
                <a:moveTo>
                  <a:pt x="0" y="0"/>
                </a:moveTo>
                <a:lnTo>
                  <a:pt x="289051" y="0"/>
                </a:lnTo>
                <a:lnTo>
                  <a:pt x="289051" y="372866"/>
                </a:lnTo>
                <a:lnTo>
                  <a:pt x="0" y="372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0" id="80"/>
          <p:cNvSpPr/>
          <p:nvPr/>
        </p:nvSpPr>
        <p:spPr>
          <a:xfrm flipH="false" flipV="false" rot="0">
            <a:off x="8859356" y="4655228"/>
            <a:ext cx="569288" cy="569288"/>
          </a:xfrm>
          <a:custGeom>
            <a:avLst/>
            <a:gdLst/>
            <a:ahLst/>
            <a:cxnLst/>
            <a:rect r="r" b="b" t="t" l="l"/>
            <a:pathLst>
              <a:path h="569288" w="569288">
                <a:moveTo>
                  <a:pt x="0" y="0"/>
                </a:moveTo>
                <a:lnTo>
                  <a:pt x="569288" y="0"/>
                </a:lnTo>
                <a:lnTo>
                  <a:pt x="569288" y="569288"/>
                </a:lnTo>
                <a:lnTo>
                  <a:pt x="0" y="5692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1" id="81"/>
          <p:cNvSpPr/>
          <p:nvPr/>
        </p:nvSpPr>
        <p:spPr>
          <a:xfrm flipH="false" flipV="false" rot="0">
            <a:off x="12260414" y="4791571"/>
            <a:ext cx="423717" cy="296602"/>
          </a:xfrm>
          <a:custGeom>
            <a:avLst/>
            <a:gdLst/>
            <a:ahLst/>
            <a:cxnLst/>
            <a:rect r="r" b="b" t="t" l="l"/>
            <a:pathLst>
              <a:path h="296602" w="423717">
                <a:moveTo>
                  <a:pt x="0" y="0"/>
                </a:moveTo>
                <a:lnTo>
                  <a:pt x="423717" y="0"/>
                </a:lnTo>
                <a:lnTo>
                  <a:pt x="423717" y="296602"/>
                </a:lnTo>
                <a:lnTo>
                  <a:pt x="0" y="2966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2" id="82"/>
          <p:cNvSpPr/>
          <p:nvPr/>
        </p:nvSpPr>
        <p:spPr>
          <a:xfrm flipH="false" flipV="false" rot="0">
            <a:off x="15520640" y="4737687"/>
            <a:ext cx="402853" cy="404370"/>
          </a:xfrm>
          <a:custGeom>
            <a:avLst/>
            <a:gdLst/>
            <a:ahLst/>
            <a:cxnLst/>
            <a:rect r="r" b="b" t="t" l="l"/>
            <a:pathLst>
              <a:path h="404370" w="402853">
                <a:moveTo>
                  <a:pt x="0" y="0"/>
                </a:moveTo>
                <a:lnTo>
                  <a:pt x="402853" y="0"/>
                </a:lnTo>
                <a:lnTo>
                  <a:pt x="402853" y="404370"/>
                </a:lnTo>
                <a:lnTo>
                  <a:pt x="0" y="4043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3" id="83"/>
          <p:cNvSpPr txBox="true"/>
          <p:nvPr/>
        </p:nvSpPr>
        <p:spPr>
          <a:xfrm rot="0">
            <a:off x="897311" y="6559301"/>
            <a:ext cx="3017246" cy="104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Ciclos de 1 a 2 semanas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198456" y="5392227"/>
            <a:ext cx="2472656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05"/>
              </a:lnSpc>
            </a:pPr>
            <a:r>
              <a:rPr lang="en-US" b="true" sz="1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</a:t>
            </a:r>
            <a:r>
              <a:rPr lang="en-US" b="true" sz="1500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teraciones cortas y frecuentes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4644107" y="5511290"/>
            <a:ext cx="2236341" cy="24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5"/>
              </a:lnSpc>
            </a:pPr>
            <a:r>
              <a:rPr lang="en-US" sz="15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</a:t>
            </a:r>
            <a:r>
              <a:rPr lang="en-US" sz="15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istorias de Usuario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7298015" y="2762353"/>
            <a:ext cx="3975637" cy="62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9"/>
              </a:lnSpc>
            </a:pPr>
            <a:r>
              <a:rPr lang="en-US" sz="1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EXTREME PROGRAMMING</a:t>
            </a:r>
          </a:p>
          <a:p>
            <a:pPr algn="ctr">
              <a:lnSpc>
                <a:spcPts val="2539"/>
              </a:lnSpc>
            </a:pPr>
            <a:r>
              <a:rPr lang="en-US" sz="1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XP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7896180" y="5392227"/>
            <a:ext cx="2564198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05"/>
              </a:lnSpc>
            </a:pPr>
            <a:r>
              <a:rPr lang="en-US" b="true" sz="1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</a:t>
            </a:r>
            <a:r>
              <a:rPr lang="en-US" b="true" sz="1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etroalimentación constante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1301762" y="5392227"/>
            <a:ext cx="2341021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05"/>
              </a:lnSpc>
            </a:pPr>
            <a:r>
              <a:rPr lang="en-US" b="true" sz="1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</a:t>
            </a:r>
            <a:r>
              <a:rPr lang="en-US" b="true" sz="1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ogramación colaborativa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4361126" y="5511290"/>
            <a:ext cx="2801074" cy="24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05"/>
              </a:lnSpc>
            </a:pPr>
            <a:r>
              <a:rPr lang="en-US" b="true" sz="1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</a:t>
            </a:r>
            <a:r>
              <a:rPr lang="en-US" b="true" sz="1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lexibilidad ante cambios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7606712" y="6578351"/>
            <a:ext cx="3129892" cy="104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 revisarán entregables  con el equipo  para ajustar el desarrollo.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0984254" y="6570333"/>
            <a:ext cx="3129892" cy="104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 fomentará trabajo en parejas y revisión de código.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4361126" y="6570333"/>
            <a:ext cx="3129892" cy="104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 proyecto se adaptará fácilmente a nuevos requerimientos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4327522" y="6578351"/>
            <a:ext cx="3129892" cy="104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Cada funcionalidad se definirá mediante historias</a:t>
            </a:r>
          </a:p>
        </p:txBody>
      </p:sp>
      <p:sp>
        <p:nvSpPr>
          <p:cNvPr name="Freeform 94" id="94"/>
          <p:cNvSpPr/>
          <p:nvPr/>
        </p:nvSpPr>
        <p:spPr>
          <a:xfrm flipH="false" flipV="false" rot="-3754680">
            <a:off x="194635" y="6548171"/>
            <a:ext cx="2978566" cy="5124414"/>
          </a:xfrm>
          <a:custGeom>
            <a:avLst/>
            <a:gdLst/>
            <a:ahLst/>
            <a:cxnLst/>
            <a:rect r="r" b="b" t="t" l="l"/>
            <a:pathLst>
              <a:path h="5124414" w="2978566">
                <a:moveTo>
                  <a:pt x="0" y="0"/>
                </a:moveTo>
                <a:lnTo>
                  <a:pt x="2978566" y="0"/>
                </a:lnTo>
                <a:lnTo>
                  <a:pt x="2978566" y="5124414"/>
                </a:lnTo>
                <a:lnTo>
                  <a:pt x="0" y="51244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5" id="95"/>
          <p:cNvSpPr/>
          <p:nvPr/>
        </p:nvSpPr>
        <p:spPr>
          <a:xfrm flipH="false" flipV="false" rot="-3754680">
            <a:off x="15113689" y="-996674"/>
            <a:ext cx="2978566" cy="5124414"/>
          </a:xfrm>
          <a:custGeom>
            <a:avLst/>
            <a:gdLst/>
            <a:ahLst/>
            <a:cxnLst/>
            <a:rect r="r" b="b" t="t" l="l"/>
            <a:pathLst>
              <a:path h="5124414" w="2978566">
                <a:moveTo>
                  <a:pt x="0" y="0"/>
                </a:moveTo>
                <a:lnTo>
                  <a:pt x="2978566" y="0"/>
                </a:lnTo>
                <a:lnTo>
                  <a:pt x="2978566" y="5124415"/>
                </a:lnTo>
                <a:lnTo>
                  <a:pt x="0" y="51244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754680">
            <a:off x="290267" y="6159259"/>
            <a:ext cx="2978566" cy="5124414"/>
          </a:xfrm>
          <a:custGeom>
            <a:avLst/>
            <a:gdLst/>
            <a:ahLst/>
            <a:cxnLst/>
            <a:rect r="r" b="b" t="t" l="l"/>
            <a:pathLst>
              <a:path h="5124414" w="2978566">
                <a:moveTo>
                  <a:pt x="0" y="0"/>
                </a:moveTo>
                <a:lnTo>
                  <a:pt x="2978566" y="0"/>
                </a:lnTo>
                <a:lnTo>
                  <a:pt x="2978566" y="5124415"/>
                </a:lnTo>
                <a:lnTo>
                  <a:pt x="0" y="5124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24205" y="6079023"/>
            <a:ext cx="5668599" cy="2387898"/>
          </a:xfrm>
          <a:custGeom>
            <a:avLst/>
            <a:gdLst/>
            <a:ahLst/>
            <a:cxnLst/>
            <a:rect r="r" b="b" t="t" l="l"/>
            <a:pathLst>
              <a:path h="2387898" w="5668599">
                <a:moveTo>
                  <a:pt x="0" y="0"/>
                </a:moveTo>
                <a:lnTo>
                  <a:pt x="5668599" y="0"/>
                </a:lnTo>
                <a:lnTo>
                  <a:pt x="5668599" y="2387898"/>
                </a:lnTo>
                <a:lnTo>
                  <a:pt x="0" y="2387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49421" y="2417344"/>
            <a:ext cx="11301259" cy="3404504"/>
          </a:xfrm>
          <a:custGeom>
            <a:avLst/>
            <a:gdLst/>
            <a:ahLst/>
            <a:cxnLst/>
            <a:rect r="r" b="b" t="t" l="l"/>
            <a:pathLst>
              <a:path h="3404504" w="11301259">
                <a:moveTo>
                  <a:pt x="0" y="0"/>
                </a:moveTo>
                <a:lnTo>
                  <a:pt x="11301259" y="0"/>
                </a:lnTo>
                <a:lnTo>
                  <a:pt x="11301259" y="3404504"/>
                </a:lnTo>
                <a:lnTo>
                  <a:pt x="0" y="3404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488964"/>
            <a:ext cx="18288000" cy="1105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8000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PROPUESTA  DE PLANIFICACIÓN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8721466"/>
            <a:ext cx="6434343" cy="1565534"/>
          </a:xfrm>
          <a:custGeom>
            <a:avLst/>
            <a:gdLst/>
            <a:ahLst/>
            <a:cxnLst/>
            <a:rect r="r" b="b" t="t" l="l"/>
            <a:pathLst>
              <a:path h="1565534" w="6434343">
                <a:moveTo>
                  <a:pt x="0" y="0"/>
                </a:moveTo>
                <a:lnTo>
                  <a:pt x="6434343" y="0"/>
                </a:lnTo>
                <a:lnTo>
                  <a:pt x="6434343" y="1565534"/>
                </a:lnTo>
                <a:lnTo>
                  <a:pt x="0" y="15655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754680">
            <a:off x="15131311" y="-851494"/>
            <a:ext cx="2978566" cy="5124414"/>
          </a:xfrm>
          <a:custGeom>
            <a:avLst/>
            <a:gdLst/>
            <a:ahLst/>
            <a:cxnLst/>
            <a:rect r="r" b="b" t="t" l="l"/>
            <a:pathLst>
              <a:path h="5124414" w="2978566">
                <a:moveTo>
                  <a:pt x="0" y="0"/>
                </a:moveTo>
                <a:lnTo>
                  <a:pt x="2978565" y="0"/>
                </a:lnTo>
                <a:lnTo>
                  <a:pt x="2978565" y="5124414"/>
                </a:lnTo>
                <a:lnTo>
                  <a:pt x="0" y="512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10209" y="2119705"/>
            <a:ext cx="7574557" cy="6779538"/>
            <a:chOff x="0" y="0"/>
            <a:chExt cx="1994945" cy="17855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4945" cy="1785557"/>
            </a:xfrm>
            <a:custGeom>
              <a:avLst/>
              <a:gdLst/>
              <a:ahLst/>
              <a:cxnLst/>
              <a:rect r="r" b="b" t="t" l="l"/>
              <a:pathLst>
                <a:path h="1785557" w="1994945">
                  <a:moveTo>
                    <a:pt x="0" y="0"/>
                  </a:moveTo>
                  <a:lnTo>
                    <a:pt x="1994945" y="0"/>
                  </a:lnTo>
                  <a:lnTo>
                    <a:pt x="1994945" y="1785557"/>
                  </a:lnTo>
                  <a:lnTo>
                    <a:pt x="0" y="1785557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994945" cy="1814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57809" y="1967305"/>
            <a:ext cx="7574557" cy="6779538"/>
            <a:chOff x="0" y="0"/>
            <a:chExt cx="1994945" cy="17855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4945" cy="1785557"/>
            </a:xfrm>
            <a:custGeom>
              <a:avLst/>
              <a:gdLst/>
              <a:ahLst/>
              <a:cxnLst/>
              <a:rect r="r" b="b" t="t" l="l"/>
              <a:pathLst>
                <a:path h="1785557" w="1994945">
                  <a:moveTo>
                    <a:pt x="0" y="0"/>
                  </a:moveTo>
                  <a:lnTo>
                    <a:pt x="1994945" y="0"/>
                  </a:lnTo>
                  <a:lnTo>
                    <a:pt x="1994945" y="1785557"/>
                  </a:lnTo>
                  <a:lnTo>
                    <a:pt x="0" y="17855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994945" cy="1814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730321" y="1450058"/>
            <a:ext cx="3086100" cy="757485"/>
            <a:chOff x="0" y="0"/>
            <a:chExt cx="812800" cy="1995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99502"/>
            </a:xfrm>
            <a:custGeom>
              <a:avLst/>
              <a:gdLst/>
              <a:ahLst/>
              <a:cxnLst/>
              <a:rect r="r" b="b" t="t" l="l"/>
              <a:pathLst>
                <a:path h="1995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solidFill>
              <a:srgbClr val="0C4D2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22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577921" y="1297658"/>
            <a:ext cx="3086100" cy="757485"/>
            <a:chOff x="0" y="0"/>
            <a:chExt cx="812800" cy="199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99502"/>
            </a:xfrm>
            <a:custGeom>
              <a:avLst/>
              <a:gdLst/>
              <a:ahLst/>
              <a:cxnLst/>
              <a:rect r="r" b="b" t="t" l="l"/>
              <a:pathLst>
                <a:path h="1995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solidFill>
              <a:srgbClr val="107C4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812800" cy="22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301770" y="2540446"/>
            <a:ext cx="3086100" cy="757485"/>
            <a:chOff x="0" y="0"/>
            <a:chExt cx="812800" cy="1995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99502"/>
            </a:xfrm>
            <a:custGeom>
              <a:avLst/>
              <a:gdLst/>
              <a:ahLst/>
              <a:cxnLst/>
              <a:rect r="r" b="b" t="t" l="l"/>
              <a:pathLst>
                <a:path h="1995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solidFill>
              <a:srgbClr val="0C4D2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812800" cy="22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149370" y="2388046"/>
            <a:ext cx="3086100" cy="757485"/>
            <a:chOff x="0" y="0"/>
            <a:chExt cx="812800" cy="1995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199502"/>
            </a:xfrm>
            <a:custGeom>
              <a:avLst/>
              <a:gdLst/>
              <a:ahLst/>
              <a:cxnLst/>
              <a:rect r="r" b="b" t="t" l="l"/>
              <a:pathLst>
                <a:path h="1995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solidFill>
              <a:srgbClr val="107C4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812800" cy="22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301770" y="5082489"/>
            <a:ext cx="3086100" cy="920145"/>
            <a:chOff x="0" y="0"/>
            <a:chExt cx="812800" cy="2423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242343"/>
            </a:xfrm>
            <a:custGeom>
              <a:avLst/>
              <a:gdLst/>
              <a:ahLst/>
              <a:cxnLst/>
              <a:rect r="r" b="b" t="t" l="l"/>
              <a:pathLst>
                <a:path h="24234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42343"/>
                  </a:lnTo>
                  <a:lnTo>
                    <a:pt x="0" y="242343"/>
                  </a:lnTo>
                  <a:close/>
                </a:path>
              </a:pathLst>
            </a:custGeom>
            <a:solidFill>
              <a:srgbClr val="0C4D2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812800" cy="27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149370" y="4930089"/>
            <a:ext cx="3086100" cy="920145"/>
            <a:chOff x="0" y="0"/>
            <a:chExt cx="812800" cy="2423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242343"/>
            </a:xfrm>
            <a:custGeom>
              <a:avLst/>
              <a:gdLst/>
              <a:ahLst/>
              <a:cxnLst/>
              <a:rect r="r" b="b" t="t" l="l"/>
              <a:pathLst>
                <a:path h="24234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42343"/>
                  </a:lnTo>
                  <a:lnTo>
                    <a:pt x="0" y="242343"/>
                  </a:lnTo>
                  <a:close/>
                </a:path>
              </a:pathLst>
            </a:custGeom>
            <a:solidFill>
              <a:srgbClr val="107C4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812800" cy="27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39244" y="2119705"/>
            <a:ext cx="7574557" cy="6779538"/>
            <a:chOff x="0" y="0"/>
            <a:chExt cx="1994945" cy="178555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94945" cy="1785557"/>
            </a:xfrm>
            <a:custGeom>
              <a:avLst/>
              <a:gdLst/>
              <a:ahLst/>
              <a:cxnLst/>
              <a:rect r="r" b="b" t="t" l="l"/>
              <a:pathLst>
                <a:path h="1785557" w="1994945">
                  <a:moveTo>
                    <a:pt x="0" y="0"/>
                  </a:moveTo>
                  <a:lnTo>
                    <a:pt x="1994945" y="0"/>
                  </a:lnTo>
                  <a:lnTo>
                    <a:pt x="1994945" y="1785557"/>
                  </a:lnTo>
                  <a:lnTo>
                    <a:pt x="0" y="1785557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1994945" cy="1814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86844" y="1967305"/>
            <a:ext cx="7574557" cy="6779538"/>
            <a:chOff x="0" y="0"/>
            <a:chExt cx="1994945" cy="178555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94945" cy="1785557"/>
            </a:xfrm>
            <a:custGeom>
              <a:avLst/>
              <a:gdLst/>
              <a:ahLst/>
              <a:cxnLst/>
              <a:rect r="r" b="b" t="t" l="l"/>
              <a:pathLst>
                <a:path h="1785557" w="1994945">
                  <a:moveTo>
                    <a:pt x="0" y="0"/>
                  </a:moveTo>
                  <a:lnTo>
                    <a:pt x="1994945" y="0"/>
                  </a:lnTo>
                  <a:lnTo>
                    <a:pt x="1994945" y="1785557"/>
                  </a:lnTo>
                  <a:lnTo>
                    <a:pt x="0" y="17855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1994945" cy="1814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1178072" y="2331367"/>
            <a:ext cx="1902137" cy="2010184"/>
          </a:xfrm>
          <a:custGeom>
            <a:avLst/>
            <a:gdLst/>
            <a:ahLst/>
            <a:cxnLst/>
            <a:rect r="r" b="b" t="t" l="l"/>
            <a:pathLst>
              <a:path h="2010184" w="1902137">
                <a:moveTo>
                  <a:pt x="0" y="0"/>
                </a:moveTo>
                <a:lnTo>
                  <a:pt x="1902136" y="0"/>
                </a:lnTo>
                <a:lnTo>
                  <a:pt x="1902136" y="2010184"/>
                </a:lnTo>
                <a:lnTo>
                  <a:pt x="0" y="2010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728358" y="1373858"/>
            <a:ext cx="3086100" cy="757485"/>
            <a:chOff x="0" y="0"/>
            <a:chExt cx="812800" cy="19950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199502"/>
            </a:xfrm>
            <a:custGeom>
              <a:avLst/>
              <a:gdLst/>
              <a:ahLst/>
              <a:cxnLst/>
              <a:rect r="r" b="b" t="t" l="l"/>
              <a:pathLst>
                <a:path h="1995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solidFill>
              <a:srgbClr val="0C4D2A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812800" cy="22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75958" y="1221458"/>
            <a:ext cx="3086100" cy="757485"/>
            <a:chOff x="0" y="0"/>
            <a:chExt cx="812800" cy="19950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199502"/>
            </a:xfrm>
            <a:custGeom>
              <a:avLst/>
              <a:gdLst/>
              <a:ahLst/>
              <a:cxnLst/>
              <a:rect r="r" b="b" t="t" l="l"/>
              <a:pathLst>
                <a:path h="1995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solidFill>
              <a:srgbClr val="107C42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812800" cy="22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49166" y="2483767"/>
            <a:ext cx="3086100" cy="757485"/>
            <a:chOff x="0" y="0"/>
            <a:chExt cx="812800" cy="19950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199502"/>
            </a:xfrm>
            <a:custGeom>
              <a:avLst/>
              <a:gdLst/>
              <a:ahLst/>
              <a:cxnLst/>
              <a:rect r="r" b="b" t="t" l="l"/>
              <a:pathLst>
                <a:path h="1995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solidFill>
              <a:srgbClr val="0C4D2A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812800" cy="22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096766" y="2331367"/>
            <a:ext cx="3086100" cy="757485"/>
            <a:chOff x="0" y="0"/>
            <a:chExt cx="812800" cy="19950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199502"/>
            </a:xfrm>
            <a:custGeom>
              <a:avLst/>
              <a:gdLst/>
              <a:ahLst/>
              <a:cxnLst/>
              <a:rect r="r" b="b" t="t" l="l"/>
              <a:pathLst>
                <a:path h="1995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solidFill>
              <a:srgbClr val="107C42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28575"/>
              <a:ext cx="812800" cy="22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249166" y="5025811"/>
            <a:ext cx="3086100" cy="920145"/>
            <a:chOff x="0" y="0"/>
            <a:chExt cx="812800" cy="24234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242343"/>
            </a:xfrm>
            <a:custGeom>
              <a:avLst/>
              <a:gdLst/>
              <a:ahLst/>
              <a:cxnLst/>
              <a:rect r="r" b="b" t="t" l="l"/>
              <a:pathLst>
                <a:path h="24234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42343"/>
                  </a:lnTo>
                  <a:lnTo>
                    <a:pt x="0" y="242343"/>
                  </a:lnTo>
                  <a:close/>
                </a:path>
              </a:pathLst>
            </a:custGeom>
            <a:solidFill>
              <a:srgbClr val="0C4D2A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28575"/>
              <a:ext cx="812800" cy="27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096766" y="4873411"/>
            <a:ext cx="3086100" cy="920145"/>
            <a:chOff x="0" y="0"/>
            <a:chExt cx="812800" cy="242343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242343"/>
            </a:xfrm>
            <a:custGeom>
              <a:avLst/>
              <a:gdLst/>
              <a:ahLst/>
              <a:cxnLst/>
              <a:rect r="r" b="b" t="t" l="l"/>
              <a:pathLst>
                <a:path h="24234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42343"/>
                  </a:lnTo>
                  <a:lnTo>
                    <a:pt x="0" y="242343"/>
                  </a:lnTo>
                  <a:close/>
                </a:path>
              </a:pathLst>
            </a:custGeom>
            <a:solidFill>
              <a:srgbClr val="107C42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812800" cy="27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sp>
        <p:nvSpPr>
          <p:cNvPr name="Freeform 52" id="52"/>
          <p:cNvSpPr/>
          <p:nvPr/>
        </p:nvSpPr>
        <p:spPr>
          <a:xfrm flipH="false" flipV="false" rot="0">
            <a:off x="10839915" y="5853968"/>
            <a:ext cx="1449756" cy="1457488"/>
          </a:xfrm>
          <a:custGeom>
            <a:avLst/>
            <a:gdLst/>
            <a:ahLst/>
            <a:cxnLst/>
            <a:rect r="r" b="b" t="t" l="l"/>
            <a:pathLst>
              <a:path h="1457488" w="1449756">
                <a:moveTo>
                  <a:pt x="0" y="0"/>
                </a:moveTo>
                <a:lnTo>
                  <a:pt x="1449756" y="0"/>
                </a:lnTo>
                <a:lnTo>
                  <a:pt x="1449756" y="1457488"/>
                </a:lnTo>
                <a:lnTo>
                  <a:pt x="0" y="145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1775104" y="5793556"/>
            <a:ext cx="1643261" cy="1878012"/>
          </a:xfrm>
          <a:custGeom>
            <a:avLst/>
            <a:gdLst/>
            <a:ahLst/>
            <a:cxnLst/>
            <a:rect r="r" b="b" t="t" l="l"/>
            <a:pathLst>
              <a:path h="1878012" w="1643261">
                <a:moveTo>
                  <a:pt x="0" y="0"/>
                </a:moveTo>
                <a:lnTo>
                  <a:pt x="1643261" y="0"/>
                </a:lnTo>
                <a:lnTo>
                  <a:pt x="1643261" y="1878012"/>
                </a:lnTo>
                <a:lnTo>
                  <a:pt x="0" y="1878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3814458" y="5443375"/>
            <a:ext cx="4437678" cy="2496194"/>
          </a:xfrm>
          <a:custGeom>
            <a:avLst/>
            <a:gdLst/>
            <a:ahLst/>
            <a:cxnLst/>
            <a:rect r="r" b="b" t="t" l="l"/>
            <a:pathLst>
              <a:path h="2496194" w="4437678">
                <a:moveTo>
                  <a:pt x="0" y="0"/>
                </a:moveTo>
                <a:lnTo>
                  <a:pt x="4437678" y="0"/>
                </a:lnTo>
                <a:lnTo>
                  <a:pt x="4437678" y="2496194"/>
                </a:lnTo>
                <a:lnTo>
                  <a:pt x="0" y="24961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1" t="0" r="-111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4852240" y="2331367"/>
            <a:ext cx="2747957" cy="2408210"/>
          </a:xfrm>
          <a:custGeom>
            <a:avLst/>
            <a:gdLst/>
            <a:ahLst/>
            <a:cxnLst/>
            <a:rect r="r" b="b" t="t" l="l"/>
            <a:pathLst>
              <a:path h="2408210" w="2747957">
                <a:moveTo>
                  <a:pt x="0" y="0"/>
                </a:moveTo>
                <a:lnTo>
                  <a:pt x="2747957" y="0"/>
                </a:lnTo>
                <a:lnTo>
                  <a:pt x="2747957" y="2408210"/>
                </a:lnTo>
                <a:lnTo>
                  <a:pt x="0" y="24082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0" y="488964"/>
            <a:ext cx="18288000" cy="1105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8000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PROPUESTA  DE PLANIFICACIÓN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4754034" y="1381125"/>
            <a:ext cx="27338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Desarrollo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4432354" y="2392138"/>
            <a:ext cx="252013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Desarrollo lista de caninos 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4226181" y="5040152"/>
            <a:ext cx="293247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Desarrollo apartado caninos + observaciones 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52071" y="1304925"/>
            <a:ext cx="27338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Inicio / Diseño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379749" y="2335460"/>
            <a:ext cx="252013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Toma de requerimientos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73577" y="4983474"/>
            <a:ext cx="293247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Diseño de 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Mockups</a:t>
            </a:r>
          </a:p>
        </p:txBody>
      </p:sp>
      <p:sp>
        <p:nvSpPr>
          <p:cNvPr name="Freeform 63" id="63"/>
          <p:cNvSpPr/>
          <p:nvPr/>
        </p:nvSpPr>
        <p:spPr>
          <a:xfrm flipH="false" flipV="false" rot="0">
            <a:off x="0" y="8746842"/>
            <a:ext cx="6434343" cy="1565534"/>
          </a:xfrm>
          <a:custGeom>
            <a:avLst/>
            <a:gdLst/>
            <a:ahLst/>
            <a:cxnLst/>
            <a:rect r="r" b="b" t="t" l="l"/>
            <a:pathLst>
              <a:path h="1565534" w="6434343">
                <a:moveTo>
                  <a:pt x="0" y="0"/>
                </a:moveTo>
                <a:lnTo>
                  <a:pt x="6434343" y="0"/>
                </a:lnTo>
                <a:lnTo>
                  <a:pt x="6434343" y="1565534"/>
                </a:lnTo>
                <a:lnTo>
                  <a:pt x="0" y="15655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10209" y="2478762"/>
            <a:ext cx="7574557" cy="6779538"/>
            <a:chOff x="0" y="0"/>
            <a:chExt cx="1994945" cy="17855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4945" cy="1785557"/>
            </a:xfrm>
            <a:custGeom>
              <a:avLst/>
              <a:gdLst/>
              <a:ahLst/>
              <a:cxnLst/>
              <a:rect r="r" b="b" t="t" l="l"/>
              <a:pathLst>
                <a:path h="1785557" w="1994945">
                  <a:moveTo>
                    <a:pt x="0" y="0"/>
                  </a:moveTo>
                  <a:lnTo>
                    <a:pt x="1994945" y="0"/>
                  </a:lnTo>
                  <a:lnTo>
                    <a:pt x="1994945" y="1785557"/>
                  </a:lnTo>
                  <a:lnTo>
                    <a:pt x="0" y="1785557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994945" cy="1814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57809" y="2326362"/>
            <a:ext cx="7574557" cy="6779538"/>
            <a:chOff x="0" y="0"/>
            <a:chExt cx="1994945" cy="17855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94945" cy="1785557"/>
            </a:xfrm>
            <a:custGeom>
              <a:avLst/>
              <a:gdLst/>
              <a:ahLst/>
              <a:cxnLst/>
              <a:rect r="r" b="b" t="t" l="l"/>
              <a:pathLst>
                <a:path h="1785557" w="1994945">
                  <a:moveTo>
                    <a:pt x="0" y="0"/>
                  </a:moveTo>
                  <a:lnTo>
                    <a:pt x="1994945" y="0"/>
                  </a:lnTo>
                  <a:lnTo>
                    <a:pt x="1994945" y="1785557"/>
                  </a:lnTo>
                  <a:lnTo>
                    <a:pt x="0" y="17855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994945" cy="1814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968631" y="1795626"/>
            <a:ext cx="3086100" cy="757485"/>
            <a:chOff x="0" y="0"/>
            <a:chExt cx="812800" cy="1995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99502"/>
            </a:xfrm>
            <a:custGeom>
              <a:avLst/>
              <a:gdLst/>
              <a:ahLst/>
              <a:cxnLst/>
              <a:rect r="r" b="b" t="t" l="l"/>
              <a:pathLst>
                <a:path h="1995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solidFill>
              <a:srgbClr val="0C4D2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22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816231" y="1643226"/>
            <a:ext cx="3086100" cy="757485"/>
            <a:chOff x="0" y="0"/>
            <a:chExt cx="812800" cy="199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99502"/>
            </a:xfrm>
            <a:custGeom>
              <a:avLst/>
              <a:gdLst/>
              <a:ahLst/>
              <a:cxnLst/>
              <a:rect r="r" b="b" t="t" l="l"/>
              <a:pathLst>
                <a:path h="1995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solidFill>
              <a:srgbClr val="107C4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812800" cy="22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384215" y="3027210"/>
            <a:ext cx="3086100" cy="757485"/>
            <a:chOff x="0" y="0"/>
            <a:chExt cx="812800" cy="1995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99502"/>
            </a:xfrm>
            <a:custGeom>
              <a:avLst/>
              <a:gdLst/>
              <a:ahLst/>
              <a:cxnLst/>
              <a:rect r="r" b="b" t="t" l="l"/>
              <a:pathLst>
                <a:path h="1995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solidFill>
              <a:srgbClr val="0C4D2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812800" cy="22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231815" y="2903385"/>
            <a:ext cx="3086100" cy="757485"/>
            <a:chOff x="0" y="0"/>
            <a:chExt cx="812800" cy="1995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199502"/>
            </a:xfrm>
            <a:custGeom>
              <a:avLst/>
              <a:gdLst/>
              <a:ahLst/>
              <a:cxnLst/>
              <a:rect r="r" b="b" t="t" l="l"/>
              <a:pathLst>
                <a:path h="1995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solidFill>
              <a:srgbClr val="107C4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812800" cy="22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384215" y="5597828"/>
            <a:ext cx="3086100" cy="920145"/>
            <a:chOff x="0" y="0"/>
            <a:chExt cx="812800" cy="2423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242343"/>
            </a:xfrm>
            <a:custGeom>
              <a:avLst/>
              <a:gdLst/>
              <a:ahLst/>
              <a:cxnLst/>
              <a:rect r="r" b="b" t="t" l="l"/>
              <a:pathLst>
                <a:path h="24234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42343"/>
                  </a:lnTo>
                  <a:lnTo>
                    <a:pt x="0" y="242343"/>
                  </a:lnTo>
                  <a:close/>
                </a:path>
              </a:pathLst>
            </a:custGeom>
            <a:solidFill>
              <a:srgbClr val="0C4D2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812800" cy="27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231815" y="5445428"/>
            <a:ext cx="3086100" cy="920145"/>
            <a:chOff x="0" y="0"/>
            <a:chExt cx="812800" cy="2423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242343"/>
            </a:xfrm>
            <a:custGeom>
              <a:avLst/>
              <a:gdLst/>
              <a:ahLst/>
              <a:cxnLst/>
              <a:rect r="r" b="b" t="t" l="l"/>
              <a:pathLst>
                <a:path h="24234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42343"/>
                  </a:lnTo>
                  <a:lnTo>
                    <a:pt x="0" y="242343"/>
                  </a:lnTo>
                  <a:close/>
                </a:path>
              </a:pathLst>
            </a:custGeom>
            <a:solidFill>
              <a:srgbClr val="107C4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812800" cy="27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42039" y="2460893"/>
            <a:ext cx="7574557" cy="6779538"/>
            <a:chOff x="0" y="0"/>
            <a:chExt cx="1994945" cy="178555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94945" cy="1785557"/>
            </a:xfrm>
            <a:custGeom>
              <a:avLst/>
              <a:gdLst/>
              <a:ahLst/>
              <a:cxnLst/>
              <a:rect r="r" b="b" t="t" l="l"/>
              <a:pathLst>
                <a:path h="1785557" w="1994945">
                  <a:moveTo>
                    <a:pt x="0" y="0"/>
                  </a:moveTo>
                  <a:lnTo>
                    <a:pt x="1994945" y="0"/>
                  </a:lnTo>
                  <a:lnTo>
                    <a:pt x="1994945" y="1785557"/>
                  </a:lnTo>
                  <a:lnTo>
                    <a:pt x="0" y="1785557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1994945" cy="1814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89639" y="2308493"/>
            <a:ext cx="7574557" cy="6779538"/>
            <a:chOff x="0" y="0"/>
            <a:chExt cx="1994945" cy="178555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94945" cy="1785557"/>
            </a:xfrm>
            <a:custGeom>
              <a:avLst/>
              <a:gdLst/>
              <a:ahLst/>
              <a:cxnLst/>
              <a:rect r="r" b="b" t="t" l="l"/>
              <a:pathLst>
                <a:path h="1785557" w="1994945">
                  <a:moveTo>
                    <a:pt x="0" y="0"/>
                  </a:moveTo>
                  <a:lnTo>
                    <a:pt x="1994945" y="0"/>
                  </a:lnTo>
                  <a:lnTo>
                    <a:pt x="1994945" y="1785557"/>
                  </a:lnTo>
                  <a:lnTo>
                    <a:pt x="0" y="17855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1994945" cy="1814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79793" y="1809168"/>
            <a:ext cx="3086100" cy="757485"/>
            <a:chOff x="0" y="0"/>
            <a:chExt cx="812800" cy="19950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199502"/>
            </a:xfrm>
            <a:custGeom>
              <a:avLst/>
              <a:gdLst/>
              <a:ahLst/>
              <a:cxnLst/>
              <a:rect r="r" b="b" t="t" l="l"/>
              <a:pathLst>
                <a:path h="1995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solidFill>
              <a:srgbClr val="0C4D2A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812800" cy="22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27393" y="1656768"/>
            <a:ext cx="3086100" cy="757485"/>
            <a:chOff x="0" y="0"/>
            <a:chExt cx="812800" cy="19950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199502"/>
            </a:xfrm>
            <a:custGeom>
              <a:avLst/>
              <a:gdLst/>
              <a:ahLst/>
              <a:cxnLst/>
              <a:rect r="r" b="b" t="t" l="l"/>
              <a:pathLst>
                <a:path h="1995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solidFill>
              <a:srgbClr val="107C42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812800" cy="22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00601" y="2919077"/>
            <a:ext cx="3086100" cy="757485"/>
            <a:chOff x="0" y="0"/>
            <a:chExt cx="812800" cy="19950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199502"/>
            </a:xfrm>
            <a:custGeom>
              <a:avLst/>
              <a:gdLst/>
              <a:ahLst/>
              <a:cxnLst/>
              <a:rect r="r" b="b" t="t" l="l"/>
              <a:pathLst>
                <a:path h="1995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solidFill>
              <a:srgbClr val="0C4D2A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812800" cy="22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148201" y="2766677"/>
            <a:ext cx="3086100" cy="757485"/>
            <a:chOff x="0" y="0"/>
            <a:chExt cx="812800" cy="19950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199502"/>
            </a:xfrm>
            <a:custGeom>
              <a:avLst/>
              <a:gdLst/>
              <a:ahLst/>
              <a:cxnLst/>
              <a:rect r="r" b="b" t="t" l="l"/>
              <a:pathLst>
                <a:path h="1995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solidFill>
              <a:srgbClr val="107C42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812800" cy="22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4753117" y="2919077"/>
            <a:ext cx="2796619" cy="2226808"/>
          </a:xfrm>
          <a:custGeom>
            <a:avLst/>
            <a:gdLst/>
            <a:ahLst/>
            <a:cxnLst/>
            <a:rect r="r" b="b" t="t" l="l"/>
            <a:pathLst>
              <a:path h="2226808" w="2796619">
                <a:moveTo>
                  <a:pt x="0" y="0"/>
                </a:moveTo>
                <a:lnTo>
                  <a:pt x="2796619" y="0"/>
                </a:lnTo>
                <a:lnTo>
                  <a:pt x="2796619" y="2226808"/>
                </a:lnTo>
                <a:lnTo>
                  <a:pt x="0" y="2226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779793" y="5461121"/>
            <a:ext cx="3086100" cy="757485"/>
            <a:chOff x="0" y="0"/>
            <a:chExt cx="812800" cy="19950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199502"/>
            </a:xfrm>
            <a:custGeom>
              <a:avLst/>
              <a:gdLst/>
              <a:ahLst/>
              <a:cxnLst/>
              <a:rect r="r" b="b" t="t" l="l"/>
              <a:pathLst>
                <a:path h="1995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solidFill>
              <a:srgbClr val="0C4D2A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28575"/>
              <a:ext cx="812800" cy="22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627393" y="5308721"/>
            <a:ext cx="3086100" cy="757485"/>
            <a:chOff x="0" y="0"/>
            <a:chExt cx="812800" cy="19950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199502"/>
            </a:xfrm>
            <a:custGeom>
              <a:avLst/>
              <a:gdLst/>
              <a:ahLst/>
              <a:cxnLst/>
              <a:rect r="r" b="b" t="t" l="l"/>
              <a:pathLst>
                <a:path h="1995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solidFill>
              <a:srgbClr val="107C42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812800" cy="22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300601" y="6618656"/>
            <a:ext cx="3086100" cy="757485"/>
            <a:chOff x="0" y="0"/>
            <a:chExt cx="812800" cy="199502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199502"/>
            </a:xfrm>
            <a:custGeom>
              <a:avLst/>
              <a:gdLst/>
              <a:ahLst/>
              <a:cxnLst/>
              <a:rect r="r" b="b" t="t" l="l"/>
              <a:pathLst>
                <a:path h="1995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solidFill>
              <a:srgbClr val="0C4D2A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28575"/>
              <a:ext cx="812800" cy="22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148201" y="6466256"/>
            <a:ext cx="3086100" cy="757485"/>
            <a:chOff x="0" y="0"/>
            <a:chExt cx="812800" cy="199502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199502"/>
            </a:xfrm>
            <a:custGeom>
              <a:avLst/>
              <a:gdLst/>
              <a:ahLst/>
              <a:cxnLst/>
              <a:rect r="r" b="b" t="t" l="l"/>
              <a:pathLst>
                <a:path h="19950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9502"/>
                  </a:lnTo>
                  <a:lnTo>
                    <a:pt x="0" y="199502"/>
                  </a:lnTo>
                  <a:close/>
                </a:path>
              </a:pathLst>
            </a:custGeom>
            <a:solidFill>
              <a:srgbClr val="107C42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28575"/>
              <a:ext cx="812800" cy="22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sp>
        <p:nvSpPr>
          <p:cNvPr name="Freeform 58" id="58"/>
          <p:cNvSpPr/>
          <p:nvPr/>
        </p:nvSpPr>
        <p:spPr>
          <a:xfrm flipH="false" flipV="false" rot="0">
            <a:off x="4644393" y="6218606"/>
            <a:ext cx="2383974" cy="1824824"/>
          </a:xfrm>
          <a:custGeom>
            <a:avLst/>
            <a:gdLst/>
            <a:ahLst/>
            <a:cxnLst/>
            <a:rect r="r" b="b" t="t" l="l"/>
            <a:pathLst>
              <a:path h="1824824" w="2383974">
                <a:moveTo>
                  <a:pt x="0" y="0"/>
                </a:moveTo>
                <a:lnTo>
                  <a:pt x="2383974" y="0"/>
                </a:lnTo>
                <a:lnTo>
                  <a:pt x="2383974" y="1824824"/>
                </a:lnTo>
                <a:lnTo>
                  <a:pt x="0" y="1824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5816625" y="7286845"/>
            <a:ext cx="2269178" cy="1732827"/>
          </a:xfrm>
          <a:custGeom>
            <a:avLst/>
            <a:gdLst/>
            <a:ahLst/>
            <a:cxnLst/>
            <a:rect r="r" b="b" t="t" l="l"/>
            <a:pathLst>
              <a:path h="1732827" w="2269178">
                <a:moveTo>
                  <a:pt x="0" y="0"/>
                </a:moveTo>
                <a:lnTo>
                  <a:pt x="2269178" y="0"/>
                </a:lnTo>
                <a:lnTo>
                  <a:pt x="2269178" y="1732827"/>
                </a:lnTo>
                <a:lnTo>
                  <a:pt x="0" y="1732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1279014" y="2522345"/>
            <a:ext cx="2032971" cy="1918617"/>
          </a:xfrm>
          <a:custGeom>
            <a:avLst/>
            <a:gdLst/>
            <a:ahLst/>
            <a:cxnLst/>
            <a:rect r="r" b="b" t="t" l="l"/>
            <a:pathLst>
              <a:path h="1918617" w="2032971">
                <a:moveTo>
                  <a:pt x="0" y="0"/>
                </a:moveTo>
                <a:lnTo>
                  <a:pt x="2032971" y="0"/>
                </a:lnTo>
                <a:lnTo>
                  <a:pt x="2032971" y="1918617"/>
                </a:lnTo>
                <a:lnTo>
                  <a:pt x="0" y="19186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10524239" y="5774462"/>
            <a:ext cx="3298001" cy="2246763"/>
          </a:xfrm>
          <a:custGeom>
            <a:avLst/>
            <a:gdLst/>
            <a:ahLst/>
            <a:cxnLst/>
            <a:rect r="r" b="b" t="t" l="l"/>
            <a:pathLst>
              <a:path h="2246763" w="3298001">
                <a:moveTo>
                  <a:pt x="0" y="0"/>
                </a:moveTo>
                <a:lnTo>
                  <a:pt x="3298001" y="0"/>
                </a:lnTo>
                <a:lnTo>
                  <a:pt x="3298001" y="2246763"/>
                </a:lnTo>
                <a:lnTo>
                  <a:pt x="0" y="22467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2" id="62"/>
          <p:cNvSpPr txBox="true"/>
          <p:nvPr/>
        </p:nvSpPr>
        <p:spPr>
          <a:xfrm rot="0">
            <a:off x="0" y="403842"/>
            <a:ext cx="18288000" cy="1105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8000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PROPUESTA  DE PLANIFICACIÓN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4992344" y="1726693"/>
            <a:ext cx="27338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Cierre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4514799" y="2907477"/>
            <a:ext cx="252013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Desarrollo de 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MVP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4308626" y="5555491"/>
            <a:ext cx="293247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Entrega de proyecto </a:t>
            </a:r>
          </a:p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final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803507" y="1740235"/>
            <a:ext cx="27338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Pruebas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431185" y="2770770"/>
            <a:ext cx="252013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Testeo / Solución de errores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803507" y="5392188"/>
            <a:ext cx="27338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Defensas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31185" y="6470348"/>
            <a:ext cx="252013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Desarrollo de evidencias</a:t>
            </a:r>
          </a:p>
        </p:txBody>
      </p:sp>
      <p:sp>
        <p:nvSpPr>
          <p:cNvPr name="Freeform 70" id="70"/>
          <p:cNvSpPr/>
          <p:nvPr/>
        </p:nvSpPr>
        <p:spPr>
          <a:xfrm flipH="false" flipV="false" rot="0">
            <a:off x="0" y="8721466"/>
            <a:ext cx="6434343" cy="1565534"/>
          </a:xfrm>
          <a:custGeom>
            <a:avLst/>
            <a:gdLst/>
            <a:ahLst/>
            <a:cxnLst/>
            <a:rect r="r" b="b" t="t" l="l"/>
            <a:pathLst>
              <a:path h="1565534" w="6434343">
                <a:moveTo>
                  <a:pt x="0" y="0"/>
                </a:moveTo>
                <a:lnTo>
                  <a:pt x="6434343" y="0"/>
                </a:lnTo>
                <a:lnTo>
                  <a:pt x="6434343" y="1565534"/>
                </a:lnTo>
                <a:lnTo>
                  <a:pt x="0" y="15655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28751" y="3074739"/>
            <a:ext cx="4830497" cy="5025225"/>
          </a:xfrm>
          <a:custGeom>
            <a:avLst/>
            <a:gdLst/>
            <a:ahLst/>
            <a:cxnLst/>
            <a:rect r="r" b="b" t="t" l="l"/>
            <a:pathLst>
              <a:path h="5025225" w="4830497">
                <a:moveTo>
                  <a:pt x="0" y="0"/>
                </a:moveTo>
                <a:lnTo>
                  <a:pt x="4830498" y="0"/>
                </a:lnTo>
                <a:lnTo>
                  <a:pt x="4830498" y="5025225"/>
                </a:lnTo>
                <a:lnTo>
                  <a:pt x="0" y="5025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844063"/>
            <a:ext cx="18288000" cy="123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9000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CONCLUSIONES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3754680">
            <a:off x="448387" y="6184304"/>
            <a:ext cx="2978566" cy="5124414"/>
          </a:xfrm>
          <a:custGeom>
            <a:avLst/>
            <a:gdLst/>
            <a:ahLst/>
            <a:cxnLst/>
            <a:rect r="r" b="b" t="t" l="l"/>
            <a:pathLst>
              <a:path h="5124414" w="2978566">
                <a:moveTo>
                  <a:pt x="0" y="0"/>
                </a:moveTo>
                <a:lnTo>
                  <a:pt x="2978565" y="0"/>
                </a:lnTo>
                <a:lnTo>
                  <a:pt x="2978565" y="5124414"/>
                </a:lnTo>
                <a:lnTo>
                  <a:pt x="0" y="5124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54680">
            <a:off x="15131311" y="-851494"/>
            <a:ext cx="2978566" cy="5124414"/>
          </a:xfrm>
          <a:custGeom>
            <a:avLst/>
            <a:gdLst/>
            <a:ahLst/>
            <a:cxnLst/>
            <a:rect r="r" b="b" t="t" l="l"/>
            <a:pathLst>
              <a:path h="5124414" w="2978566">
                <a:moveTo>
                  <a:pt x="0" y="0"/>
                </a:moveTo>
                <a:lnTo>
                  <a:pt x="2978565" y="0"/>
                </a:lnTo>
                <a:lnTo>
                  <a:pt x="2978565" y="5124414"/>
                </a:lnTo>
                <a:lnTo>
                  <a:pt x="0" y="5124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171" y="0"/>
            <a:ext cx="6434343" cy="1565534"/>
          </a:xfrm>
          <a:custGeom>
            <a:avLst/>
            <a:gdLst/>
            <a:ahLst/>
            <a:cxnLst/>
            <a:rect r="r" b="b" t="t" l="l"/>
            <a:pathLst>
              <a:path h="1565534" w="6434343">
                <a:moveTo>
                  <a:pt x="0" y="0"/>
                </a:moveTo>
                <a:lnTo>
                  <a:pt x="6434343" y="0"/>
                </a:lnTo>
                <a:lnTo>
                  <a:pt x="6434343" y="1565534"/>
                </a:lnTo>
                <a:lnTo>
                  <a:pt x="0" y="15655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620331"/>
            <a:ext cx="18288000" cy="123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9000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COMPETENCIAS DE PERFIL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3754680">
            <a:off x="448387" y="6184304"/>
            <a:ext cx="2978566" cy="5124414"/>
          </a:xfrm>
          <a:custGeom>
            <a:avLst/>
            <a:gdLst/>
            <a:ahLst/>
            <a:cxnLst/>
            <a:rect r="r" b="b" t="t" l="l"/>
            <a:pathLst>
              <a:path h="5124414" w="2978566">
                <a:moveTo>
                  <a:pt x="0" y="0"/>
                </a:moveTo>
                <a:lnTo>
                  <a:pt x="2978565" y="0"/>
                </a:lnTo>
                <a:lnTo>
                  <a:pt x="2978565" y="5124414"/>
                </a:lnTo>
                <a:lnTo>
                  <a:pt x="0" y="512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4680">
            <a:off x="15182746" y="-1075226"/>
            <a:ext cx="2978566" cy="5124414"/>
          </a:xfrm>
          <a:custGeom>
            <a:avLst/>
            <a:gdLst/>
            <a:ahLst/>
            <a:cxnLst/>
            <a:rect r="r" b="b" t="t" l="l"/>
            <a:pathLst>
              <a:path h="5124414" w="2978566">
                <a:moveTo>
                  <a:pt x="0" y="0"/>
                </a:moveTo>
                <a:lnTo>
                  <a:pt x="2978566" y="0"/>
                </a:lnTo>
                <a:lnTo>
                  <a:pt x="2978566" y="5124414"/>
                </a:lnTo>
                <a:lnTo>
                  <a:pt x="0" y="512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646" y="0"/>
            <a:ext cx="6434343" cy="1565534"/>
          </a:xfrm>
          <a:custGeom>
            <a:avLst/>
            <a:gdLst/>
            <a:ahLst/>
            <a:cxnLst/>
            <a:rect r="r" b="b" t="t" l="l"/>
            <a:pathLst>
              <a:path h="1565534" w="6434343">
                <a:moveTo>
                  <a:pt x="0" y="0"/>
                </a:moveTo>
                <a:lnTo>
                  <a:pt x="6434343" y="0"/>
                </a:lnTo>
                <a:lnTo>
                  <a:pt x="6434343" y="1565534"/>
                </a:lnTo>
                <a:lnTo>
                  <a:pt x="0" y="1565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4284" y="3086100"/>
            <a:ext cx="4085994" cy="2704185"/>
          </a:xfrm>
          <a:custGeom>
            <a:avLst/>
            <a:gdLst/>
            <a:ahLst/>
            <a:cxnLst/>
            <a:rect r="r" b="b" t="t" l="l"/>
            <a:pathLst>
              <a:path h="2704185" w="4085994">
                <a:moveTo>
                  <a:pt x="0" y="0"/>
                </a:moveTo>
                <a:lnTo>
                  <a:pt x="4085994" y="0"/>
                </a:lnTo>
                <a:lnTo>
                  <a:pt x="4085994" y="2704185"/>
                </a:lnTo>
                <a:lnTo>
                  <a:pt x="0" y="2704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01003" y="3086100"/>
            <a:ext cx="4085994" cy="2704185"/>
          </a:xfrm>
          <a:custGeom>
            <a:avLst/>
            <a:gdLst/>
            <a:ahLst/>
            <a:cxnLst/>
            <a:rect r="r" b="b" t="t" l="l"/>
            <a:pathLst>
              <a:path h="2704185" w="4085994">
                <a:moveTo>
                  <a:pt x="0" y="0"/>
                </a:moveTo>
                <a:lnTo>
                  <a:pt x="4085994" y="0"/>
                </a:lnTo>
                <a:lnTo>
                  <a:pt x="4085994" y="2704185"/>
                </a:lnTo>
                <a:lnTo>
                  <a:pt x="0" y="2704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73306" y="3086100"/>
            <a:ext cx="4085994" cy="2704185"/>
          </a:xfrm>
          <a:custGeom>
            <a:avLst/>
            <a:gdLst/>
            <a:ahLst/>
            <a:cxnLst/>
            <a:rect r="r" b="b" t="t" l="l"/>
            <a:pathLst>
              <a:path h="2704185" w="4085994">
                <a:moveTo>
                  <a:pt x="0" y="0"/>
                </a:moveTo>
                <a:lnTo>
                  <a:pt x="4085994" y="0"/>
                </a:lnTo>
                <a:lnTo>
                  <a:pt x="4085994" y="2704185"/>
                </a:lnTo>
                <a:lnTo>
                  <a:pt x="0" y="2704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78836" y="6710395"/>
            <a:ext cx="4085994" cy="2704185"/>
          </a:xfrm>
          <a:custGeom>
            <a:avLst/>
            <a:gdLst/>
            <a:ahLst/>
            <a:cxnLst/>
            <a:rect r="r" b="b" t="t" l="l"/>
            <a:pathLst>
              <a:path h="2704185" w="4085994">
                <a:moveTo>
                  <a:pt x="0" y="0"/>
                </a:moveTo>
                <a:lnTo>
                  <a:pt x="4085995" y="0"/>
                </a:lnTo>
                <a:lnTo>
                  <a:pt x="4085995" y="2704185"/>
                </a:lnTo>
                <a:lnTo>
                  <a:pt x="0" y="2704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69771" y="6710395"/>
            <a:ext cx="4085994" cy="2704185"/>
          </a:xfrm>
          <a:custGeom>
            <a:avLst/>
            <a:gdLst/>
            <a:ahLst/>
            <a:cxnLst/>
            <a:rect r="r" b="b" t="t" l="l"/>
            <a:pathLst>
              <a:path h="2704185" w="4085994">
                <a:moveTo>
                  <a:pt x="0" y="0"/>
                </a:moveTo>
                <a:lnTo>
                  <a:pt x="4085995" y="0"/>
                </a:lnTo>
                <a:lnTo>
                  <a:pt x="4085995" y="2704185"/>
                </a:lnTo>
                <a:lnTo>
                  <a:pt x="0" y="2704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25704" y="3626173"/>
            <a:ext cx="1283154" cy="1283154"/>
          </a:xfrm>
          <a:custGeom>
            <a:avLst/>
            <a:gdLst/>
            <a:ahLst/>
            <a:cxnLst/>
            <a:rect r="r" b="b" t="t" l="l"/>
            <a:pathLst>
              <a:path h="1283154" w="1283154">
                <a:moveTo>
                  <a:pt x="0" y="0"/>
                </a:moveTo>
                <a:lnTo>
                  <a:pt x="1283154" y="0"/>
                </a:lnTo>
                <a:lnTo>
                  <a:pt x="1283154" y="1283153"/>
                </a:lnTo>
                <a:lnTo>
                  <a:pt x="0" y="12831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87516" y="3950427"/>
            <a:ext cx="1011556" cy="958899"/>
          </a:xfrm>
          <a:custGeom>
            <a:avLst/>
            <a:gdLst/>
            <a:ahLst/>
            <a:cxnLst/>
            <a:rect r="r" b="b" t="t" l="l"/>
            <a:pathLst>
              <a:path h="958899" w="1011556">
                <a:moveTo>
                  <a:pt x="0" y="0"/>
                </a:moveTo>
                <a:lnTo>
                  <a:pt x="1011555" y="0"/>
                </a:lnTo>
                <a:lnTo>
                  <a:pt x="1011555" y="958899"/>
                </a:lnTo>
                <a:lnTo>
                  <a:pt x="0" y="958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948702" y="3802251"/>
            <a:ext cx="935676" cy="930998"/>
          </a:xfrm>
          <a:custGeom>
            <a:avLst/>
            <a:gdLst/>
            <a:ahLst/>
            <a:cxnLst/>
            <a:rect r="r" b="b" t="t" l="l"/>
            <a:pathLst>
              <a:path h="930998" w="935676">
                <a:moveTo>
                  <a:pt x="0" y="0"/>
                </a:moveTo>
                <a:lnTo>
                  <a:pt x="935676" y="0"/>
                </a:lnTo>
                <a:lnTo>
                  <a:pt x="935676" y="930998"/>
                </a:lnTo>
                <a:lnTo>
                  <a:pt x="0" y="9309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343381" y="7345087"/>
            <a:ext cx="1425178" cy="949525"/>
          </a:xfrm>
          <a:custGeom>
            <a:avLst/>
            <a:gdLst/>
            <a:ahLst/>
            <a:cxnLst/>
            <a:rect r="r" b="b" t="t" l="l"/>
            <a:pathLst>
              <a:path h="949525" w="1425178">
                <a:moveTo>
                  <a:pt x="0" y="0"/>
                </a:moveTo>
                <a:lnTo>
                  <a:pt x="1425178" y="0"/>
                </a:lnTo>
                <a:lnTo>
                  <a:pt x="1425178" y="949525"/>
                </a:lnTo>
                <a:lnTo>
                  <a:pt x="0" y="9495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165394" y="7435071"/>
            <a:ext cx="894749" cy="894749"/>
          </a:xfrm>
          <a:custGeom>
            <a:avLst/>
            <a:gdLst/>
            <a:ahLst/>
            <a:cxnLst/>
            <a:rect r="r" b="b" t="t" l="l"/>
            <a:pathLst>
              <a:path h="894749" w="894749">
                <a:moveTo>
                  <a:pt x="0" y="0"/>
                </a:moveTo>
                <a:lnTo>
                  <a:pt x="894749" y="0"/>
                </a:lnTo>
                <a:lnTo>
                  <a:pt x="894749" y="894749"/>
                </a:lnTo>
                <a:lnTo>
                  <a:pt x="0" y="8947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5821" y="4882884"/>
            <a:ext cx="5742920" cy="416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100">
                <a:solidFill>
                  <a:srgbClr val="000000">
                    <a:alpha val="94902"/>
                  </a:srgbClr>
                </a:solidFill>
                <a:latin typeface="Lexend Deca"/>
                <a:ea typeface="Lexend Deca"/>
                <a:cs typeface="Lexend Deca"/>
                <a:sym typeface="Lexend Deca"/>
              </a:rPr>
              <a:t>Desarrollo de Software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21834" y="4882884"/>
            <a:ext cx="5742920" cy="416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100">
                <a:solidFill>
                  <a:srgbClr val="000000">
                    <a:alpha val="94902"/>
                  </a:srgbClr>
                </a:solidFill>
                <a:latin typeface="Lexend Deca"/>
                <a:ea typeface="Lexend Deca"/>
                <a:cs typeface="Lexend Deca"/>
                <a:sym typeface="Lexend Deca"/>
              </a:rPr>
              <a:t>Base de datos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45080" y="4814079"/>
            <a:ext cx="5742920" cy="649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3"/>
              </a:lnSpc>
            </a:pPr>
            <a:r>
              <a:rPr lang="en-US" sz="2100">
                <a:solidFill>
                  <a:srgbClr val="000000">
                    <a:alpha val="94902"/>
                  </a:srgbClr>
                </a:solidFill>
                <a:latin typeface="Lexend Deca"/>
                <a:ea typeface="Lexend Deca"/>
                <a:cs typeface="Lexend Deca"/>
                <a:sym typeface="Lexend Deca"/>
              </a:rPr>
              <a:t>Aplicar toma de </a:t>
            </a:r>
          </a:p>
          <a:p>
            <a:pPr algn="ctr">
              <a:lnSpc>
                <a:spcPts val="2583"/>
              </a:lnSpc>
            </a:pPr>
            <a:r>
              <a:rPr lang="en-US" sz="2100">
                <a:solidFill>
                  <a:srgbClr val="000000">
                    <a:alpha val="94902"/>
                  </a:srgbClr>
                </a:solidFill>
                <a:latin typeface="Lexend Deca"/>
                <a:ea typeface="Lexend Deca"/>
                <a:cs typeface="Lexend Deca"/>
                <a:sym typeface="Lexend Deca"/>
              </a:rPr>
              <a:t>requerimientos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87308" y="8285087"/>
            <a:ext cx="2937323" cy="97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3"/>
              </a:lnSpc>
            </a:pPr>
            <a:r>
              <a:rPr lang="en-US" sz="2100">
                <a:solidFill>
                  <a:srgbClr val="000000">
                    <a:alpha val="94902"/>
                  </a:srgbClr>
                </a:solidFill>
                <a:latin typeface="Lexend Deca"/>
                <a:ea typeface="Lexend Deca"/>
                <a:cs typeface="Lexend Deca"/>
                <a:sym typeface="Lexend Deca"/>
              </a:rPr>
              <a:t>Aplicar metodologías de desarrollo</a:t>
            </a:r>
          </a:p>
          <a:p>
            <a:pPr algn="ctr">
              <a:lnSpc>
                <a:spcPts val="2583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1144107" y="8441368"/>
            <a:ext cx="2937323" cy="97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3"/>
              </a:lnSpc>
            </a:pPr>
            <a:r>
              <a:rPr lang="en-US" sz="2100">
                <a:solidFill>
                  <a:srgbClr val="000000">
                    <a:alpha val="94902"/>
                  </a:srgbClr>
                </a:solidFill>
                <a:latin typeface="Lexend Deca"/>
                <a:ea typeface="Lexend Deca"/>
                <a:cs typeface="Lexend Deca"/>
                <a:sym typeface="Lexend Deca"/>
              </a:rPr>
              <a:t>Gestión de proyecto informático</a:t>
            </a:r>
          </a:p>
          <a:p>
            <a:pPr algn="ctr">
              <a:lnSpc>
                <a:spcPts val="2583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6911" y="1590042"/>
            <a:ext cx="18288000" cy="123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9000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INTERESES PROFESIONALES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3754680">
            <a:off x="448387" y="6184304"/>
            <a:ext cx="2978566" cy="5124414"/>
          </a:xfrm>
          <a:custGeom>
            <a:avLst/>
            <a:gdLst/>
            <a:ahLst/>
            <a:cxnLst/>
            <a:rect r="r" b="b" t="t" l="l"/>
            <a:pathLst>
              <a:path h="5124414" w="2978566">
                <a:moveTo>
                  <a:pt x="0" y="0"/>
                </a:moveTo>
                <a:lnTo>
                  <a:pt x="2978565" y="0"/>
                </a:lnTo>
                <a:lnTo>
                  <a:pt x="2978565" y="5124414"/>
                </a:lnTo>
                <a:lnTo>
                  <a:pt x="0" y="512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4680">
            <a:off x="15182746" y="-1075226"/>
            <a:ext cx="2978566" cy="5124414"/>
          </a:xfrm>
          <a:custGeom>
            <a:avLst/>
            <a:gdLst/>
            <a:ahLst/>
            <a:cxnLst/>
            <a:rect r="r" b="b" t="t" l="l"/>
            <a:pathLst>
              <a:path h="5124414" w="2978566">
                <a:moveTo>
                  <a:pt x="0" y="0"/>
                </a:moveTo>
                <a:lnTo>
                  <a:pt x="2978566" y="0"/>
                </a:lnTo>
                <a:lnTo>
                  <a:pt x="2978566" y="5124414"/>
                </a:lnTo>
                <a:lnTo>
                  <a:pt x="0" y="512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646" y="0"/>
            <a:ext cx="6434343" cy="1565534"/>
          </a:xfrm>
          <a:custGeom>
            <a:avLst/>
            <a:gdLst/>
            <a:ahLst/>
            <a:cxnLst/>
            <a:rect r="r" b="b" t="t" l="l"/>
            <a:pathLst>
              <a:path h="1565534" w="6434343">
                <a:moveTo>
                  <a:pt x="0" y="0"/>
                </a:moveTo>
                <a:lnTo>
                  <a:pt x="6434343" y="0"/>
                </a:lnTo>
                <a:lnTo>
                  <a:pt x="6434343" y="1565534"/>
                </a:lnTo>
                <a:lnTo>
                  <a:pt x="0" y="1565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01237" y="2943208"/>
            <a:ext cx="2318148" cy="1834234"/>
          </a:xfrm>
          <a:custGeom>
            <a:avLst/>
            <a:gdLst/>
            <a:ahLst/>
            <a:cxnLst/>
            <a:rect r="r" b="b" t="t" l="l"/>
            <a:pathLst>
              <a:path h="1834234" w="2318148">
                <a:moveTo>
                  <a:pt x="0" y="0"/>
                </a:moveTo>
                <a:lnTo>
                  <a:pt x="2318147" y="0"/>
                </a:lnTo>
                <a:lnTo>
                  <a:pt x="2318147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8" id="8"/>
          <p:cNvSpPr/>
          <p:nvPr/>
        </p:nvSpPr>
        <p:spPr>
          <a:xfrm rot="0">
            <a:off x="8772882" y="3502776"/>
            <a:ext cx="825654" cy="0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oval" len="lg" w="lg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7062609" y="5676186"/>
            <a:ext cx="2497827" cy="0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oval" len="lg" w="lg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242163" y="5032558"/>
            <a:ext cx="2318148" cy="1834234"/>
          </a:xfrm>
          <a:custGeom>
            <a:avLst/>
            <a:gdLst/>
            <a:ahLst/>
            <a:cxnLst/>
            <a:rect r="r" b="b" t="t" l="l"/>
            <a:pathLst>
              <a:path h="1834234" w="2318148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1" id="11"/>
          <p:cNvSpPr/>
          <p:nvPr/>
        </p:nvSpPr>
        <p:spPr>
          <a:xfrm rot="0">
            <a:off x="8772882" y="8216582"/>
            <a:ext cx="787554" cy="0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oval" len="lg" w="lg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289549" y="7540838"/>
            <a:ext cx="2318148" cy="1834234"/>
          </a:xfrm>
          <a:custGeom>
            <a:avLst/>
            <a:gdLst/>
            <a:ahLst/>
            <a:cxnLst/>
            <a:rect r="r" b="b" t="t" l="l"/>
            <a:pathLst>
              <a:path h="1834234" w="2318148">
                <a:moveTo>
                  <a:pt x="0" y="0"/>
                </a:moveTo>
                <a:lnTo>
                  <a:pt x="2318148" y="0"/>
                </a:lnTo>
                <a:lnTo>
                  <a:pt x="2318148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0007747" y="6603120"/>
            <a:ext cx="2318148" cy="1834234"/>
          </a:xfrm>
          <a:custGeom>
            <a:avLst/>
            <a:gdLst/>
            <a:ahLst/>
            <a:cxnLst/>
            <a:rect r="r" b="b" t="t" l="l"/>
            <a:pathLst>
              <a:path h="1834234" w="2318148">
                <a:moveTo>
                  <a:pt x="0" y="0"/>
                </a:moveTo>
                <a:lnTo>
                  <a:pt x="2318148" y="0"/>
                </a:lnTo>
                <a:lnTo>
                  <a:pt x="2318148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4" id="14"/>
          <p:cNvSpPr/>
          <p:nvPr/>
        </p:nvSpPr>
        <p:spPr>
          <a:xfrm rot="0">
            <a:off x="9550911" y="4280433"/>
            <a:ext cx="2031218" cy="0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none" len="sm" w="sm"/>
            <a:tailEnd type="oval" len="lg" w="lg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007747" y="3720865"/>
            <a:ext cx="2318148" cy="1834234"/>
          </a:xfrm>
          <a:custGeom>
            <a:avLst/>
            <a:gdLst/>
            <a:ahLst/>
            <a:cxnLst/>
            <a:rect r="r" b="b" t="t" l="l"/>
            <a:pathLst>
              <a:path h="1834234" w="2318148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6" id="16"/>
          <p:cNvSpPr/>
          <p:nvPr/>
        </p:nvSpPr>
        <p:spPr>
          <a:xfrm rot="-5400000">
            <a:off x="7205913" y="5871585"/>
            <a:ext cx="4737619" cy="0"/>
          </a:xfrm>
          <a:prstGeom prst="line">
            <a:avLst/>
          </a:prstGeom>
          <a:ln cap="flat" w="28575">
            <a:solidFill>
              <a:srgbClr val="3C5679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0">
            <a:off x="9550911" y="7093902"/>
            <a:ext cx="1740915" cy="0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none" len="sm" w="sm"/>
            <a:tailEnd type="oval" len="lg" w="lg"/>
          </a:ln>
        </p:spPr>
      </p:sp>
      <p:grpSp>
        <p:nvGrpSpPr>
          <p:cNvPr name="Group 18" id="18"/>
          <p:cNvGrpSpPr/>
          <p:nvPr/>
        </p:nvGrpSpPr>
        <p:grpSpPr>
          <a:xfrm rot="0">
            <a:off x="7555123" y="2820718"/>
            <a:ext cx="1537008" cy="1392690"/>
            <a:chOff x="0" y="0"/>
            <a:chExt cx="2550919" cy="2311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50919" cy="2311400"/>
            </a:xfrm>
            <a:custGeom>
              <a:avLst/>
              <a:gdLst/>
              <a:ahLst/>
              <a:cxnLst/>
              <a:rect r="r" b="b" t="t" l="l"/>
              <a:pathLst>
                <a:path h="2311400" w="2550919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A4C2DB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229947" y="3502776"/>
            <a:ext cx="1537008" cy="1392690"/>
            <a:chOff x="0" y="0"/>
            <a:chExt cx="2550919" cy="2311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50919" cy="2311400"/>
            </a:xfrm>
            <a:custGeom>
              <a:avLst/>
              <a:gdLst/>
              <a:ahLst/>
              <a:cxnLst/>
              <a:rect r="r" b="b" t="t" l="l"/>
              <a:pathLst>
                <a:path h="2311400" w="2550919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A4C2DB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521045" y="4958592"/>
            <a:ext cx="1537008" cy="1392690"/>
            <a:chOff x="0" y="0"/>
            <a:chExt cx="2550919" cy="2311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550919" cy="2311400"/>
            </a:xfrm>
            <a:custGeom>
              <a:avLst/>
              <a:gdLst/>
              <a:ahLst/>
              <a:cxnLst/>
              <a:rect r="r" b="b" t="t" l="l"/>
              <a:pathLst>
                <a:path h="2311400" w="2550919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A4C2DB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555123" y="7520237"/>
            <a:ext cx="1537008" cy="1392690"/>
            <a:chOff x="0" y="0"/>
            <a:chExt cx="2550919" cy="2311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550919" cy="2311400"/>
            </a:xfrm>
            <a:custGeom>
              <a:avLst/>
              <a:gdLst/>
              <a:ahLst/>
              <a:cxnLst/>
              <a:rect r="r" b="b" t="t" l="l"/>
              <a:pathLst>
                <a:path h="2311400" w="2550919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A4C2DB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0229947" y="6397557"/>
            <a:ext cx="1537008" cy="1392690"/>
            <a:chOff x="0" y="0"/>
            <a:chExt cx="2550919" cy="2311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550919" cy="2311400"/>
            </a:xfrm>
            <a:custGeom>
              <a:avLst/>
              <a:gdLst/>
              <a:ahLst/>
              <a:cxnLst/>
              <a:rect r="r" b="b" t="t" l="l"/>
              <a:pathLst>
                <a:path h="2311400" w="2550919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A4C2DB"/>
            </a:solid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7843399" y="3138798"/>
            <a:ext cx="1078862" cy="674289"/>
          </a:xfrm>
          <a:custGeom>
            <a:avLst/>
            <a:gdLst/>
            <a:ahLst/>
            <a:cxnLst/>
            <a:rect r="r" b="b" t="t" l="l"/>
            <a:pathLst>
              <a:path h="674289" w="1078862">
                <a:moveTo>
                  <a:pt x="0" y="0"/>
                </a:moveTo>
                <a:lnTo>
                  <a:pt x="1078862" y="0"/>
                </a:lnTo>
                <a:lnTo>
                  <a:pt x="1078862" y="674289"/>
                </a:lnTo>
                <a:lnTo>
                  <a:pt x="0" y="6742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680583" y="3810292"/>
            <a:ext cx="635735" cy="777657"/>
          </a:xfrm>
          <a:custGeom>
            <a:avLst/>
            <a:gdLst/>
            <a:ahLst/>
            <a:cxnLst/>
            <a:rect r="r" b="b" t="t" l="l"/>
            <a:pathLst>
              <a:path h="777657" w="635735">
                <a:moveTo>
                  <a:pt x="0" y="0"/>
                </a:moveTo>
                <a:lnTo>
                  <a:pt x="635735" y="0"/>
                </a:lnTo>
                <a:lnTo>
                  <a:pt x="635735" y="777658"/>
                </a:lnTo>
                <a:lnTo>
                  <a:pt x="0" y="7776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872214" y="7762143"/>
            <a:ext cx="902826" cy="902826"/>
          </a:xfrm>
          <a:custGeom>
            <a:avLst/>
            <a:gdLst/>
            <a:ahLst/>
            <a:cxnLst/>
            <a:rect r="r" b="b" t="t" l="l"/>
            <a:pathLst>
              <a:path h="902826" w="902826">
                <a:moveTo>
                  <a:pt x="0" y="0"/>
                </a:moveTo>
                <a:lnTo>
                  <a:pt x="902826" y="0"/>
                </a:lnTo>
                <a:lnTo>
                  <a:pt x="902826" y="902826"/>
                </a:lnTo>
                <a:lnTo>
                  <a:pt x="0" y="9028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481742" y="6734143"/>
            <a:ext cx="1033419" cy="719518"/>
          </a:xfrm>
          <a:custGeom>
            <a:avLst/>
            <a:gdLst/>
            <a:ahLst/>
            <a:cxnLst/>
            <a:rect r="r" b="b" t="t" l="l"/>
            <a:pathLst>
              <a:path h="719518" w="1033419">
                <a:moveTo>
                  <a:pt x="0" y="0"/>
                </a:moveTo>
                <a:lnTo>
                  <a:pt x="1033418" y="0"/>
                </a:lnTo>
                <a:lnTo>
                  <a:pt x="1033418" y="719518"/>
                </a:lnTo>
                <a:lnTo>
                  <a:pt x="0" y="7195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6873361" y="5206067"/>
            <a:ext cx="832376" cy="789047"/>
          </a:xfrm>
          <a:custGeom>
            <a:avLst/>
            <a:gdLst/>
            <a:ahLst/>
            <a:cxnLst/>
            <a:rect r="r" b="b" t="t" l="l"/>
            <a:pathLst>
              <a:path h="789047" w="832376">
                <a:moveTo>
                  <a:pt x="0" y="0"/>
                </a:moveTo>
                <a:lnTo>
                  <a:pt x="832376" y="0"/>
                </a:lnTo>
                <a:lnTo>
                  <a:pt x="832376" y="789047"/>
                </a:lnTo>
                <a:lnTo>
                  <a:pt x="0" y="78904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772815" y="3232595"/>
            <a:ext cx="5285238" cy="45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7"/>
              </a:lnSpc>
              <a:spcBef>
                <a:spcPct val="0"/>
              </a:spcBef>
            </a:pPr>
            <a:r>
              <a:rPr lang="en-US" b="true" sz="266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Desarrollo de Software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069221" y="3843416"/>
            <a:ext cx="5285238" cy="45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7"/>
              </a:lnSpc>
              <a:spcBef>
                <a:spcPct val="0"/>
              </a:spcBef>
            </a:pPr>
            <a:r>
              <a:rPr lang="en-US" b="true" sz="266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Seguridad de datos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69885" y="5405472"/>
            <a:ext cx="5285238" cy="45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7"/>
              </a:lnSpc>
              <a:spcBef>
                <a:spcPct val="0"/>
              </a:spcBef>
            </a:pPr>
            <a:r>
              <a:rPr lang="en-US" b="true" sz="266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Bases de datos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069221" y="6858725"/>
            <a:ext cx="5285238" cy="45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7"/>
              </a:lnSpc>
              <a:spcBef>
                <a:spcPct val="0"/>
              </a:spcBef>
            </a:pPr>
            <a:r>
              <a:rPr lang="en-US" b="true" sz="266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Trabajo en equipo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038389" y="7967118"/>
            <a:ext cx="5285238" cy="922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7"/>
              </a:lnSpc>
            </a:pPr>
            <a:r>
              <a:rPr lang="en-US" sz="2669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Gestión de proyectos</a:t>
            </a:r>
          </a:p>
          <a:p>
            <a:pPr algn="ctr">
              <a:lnSpc>
                <a:spcPts val="3737"/>
              </a:lnSpc>
              <a:spcBef>
                <a:spcPct val="0"/>
              </a:spcBef>
            </a:pPr>
            <a:r>
              <a:rPr lang="en-US" b="true" sz="266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y requisitos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340428"/>
            <a:ext cx="18288000" cy="123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9000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REFLEXIÓN GRUPAL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3754680">
            <a:off x="448387" y="6184304"/>
            <a:ext cx="2978566" cy="5124414"/>
          </a:xfrm>
          <a:custGeom>
            <a:avLst/>
            <a:gdLst/>
            <a:ahLst/>
            <a:cxnLst/>
            <a:rect r="r" b="b" t="t" l="l"/>
            <a:pathLst>
              <a:path h="5124414" w="2978566">
                <a:moveTo>
                  <a:pt x="0" y="0"/>
                </a:moveTo>
                <a:lnTo>
                  <a:pt x="2978565" y="0"/>
                </a:lnTo>
                <a:lnTo>
                  <a:pt x="2978565" y="5124414"/>
                </a:lnTo>
                <a:lnTo>
                  <a:pt x="0" y="512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4680">
            <a:off x="15182746" y="-1075226"/>
            <a:ext cx="2978566" cy="5124414"/>
          </a:xfrm>
          <a:custGeom>
            <a:avLst/>
            <a:gdLst/>
            <a:ahLst/>
            <a:cxnLst/>
            <a:rect r="r" b="b" t="t" l="l"/>
            <a:pathLst>
              <a:path h="5124414" w="2978566">
                <a:moveTo>
                  <a:pt x="0" y="0"/>
                </a:moveTo>
                <a:lnTo>
                  <a:pt x="2978566" y="0"/>
                </a:lnTo>
                <a:lnTo>
                  <a:pt x="2978566" y="5124414"/>
                </a:lnTo>
                <a:lnTo>
                  <a:pt x="0" y="512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646" y="0"/>
            <a:ext cx="6434343" cy="1565534"/>
          </a:xfrm>
          <a:custGeom>
            <a:avLst/>
            <a:gdLst/>
            <a:ahLst/>
            <a:cxnLst/>
            <a:rect r="r" b="b" t="t" l="l"/>
            <a:pathLst>
              <a:path h="1565534" w="6434343">
                <a:moveTo>
                  <a:pt x="0" y="0"/>
                </a:moveTo>
                <a:lnTo>
                  <a:pt x="6434343" y="0"/>
                </a:lnTo>
                <a:lnTo>
                  <a:pt x="6434343" y="1565534"/>
                </a:lnTo>
                <a:lnTo>
                  <a:pt x="0" y="1565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18412" y="3780479"/>
            <a:ext cx="6051176" cy="4114800"/>
          </a:xfrm>
          <a:custGeom>
            <a:avLst/>
            <a:gdLst/>
            <a:ahLst/>
            <a:cxnLst/>
            <a:rect r="r" b="b" t="t" l="l"/>
            <a:pathLst>
              <a:path h="4114800" w="6051176">
                <a:moveTo>
                  <a:pt x="0" y="0"/>
                </a:moveTo>
                <a:lnTo>
                  <a:pt x="6051176" y="0"/>
                </a:lnTo>
                <a:lnTo>
                  <a:pt x="60511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03494" y="2745398"/>
            <a:ext cx="10881012" cy="7254008"/>
          </a:xfrm>
          <a:custGeom>
            <a:avLst/>
            <a:gdLst/>
            <a:ahLst/>
            <a:cxnLst/>
            <a:rect r="r" b="b" t="t" l="l"/>
            <a:pathLst>
              <a:path h="7254008" w="10881012">
                <a:moveTo>
                  <a:pt x="0" y="0"/>
                </a:moveTo>
                <a:lnTo>
                  <a:pt x="10881012" y="0"/>
                </a:lnTo>
                <a:lnTo>
                  <a:pt x="10881012" y="7254008"/>
                </a:lnTo>
                <a:lnTo>
                  <a:pt x="0" y="7254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199510" y="1727459"/>
            <a:ext cx="20687020" cy="1554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3"/>
              </a:lnSpc>
            </a:pPr>
            <a:r>
              <a:rPr lang="en-US" sz="11311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¿PREGUNTAS?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3754680">
            <a:off x="448387" y="6184304"/>
            <a:ext cx="2978566" cy="5124414"/>
          </a:xfrm>
          <a:custGeom>
            <a:avLst/>
            <a:gdLst/>
            <a:ahLst/>
            <a:cxnLst/>
            <a:rect r="r" b="b" t="t" l="l"/>
            <a:pathLst>
              <a:path h="5124414" w="2978566">
                <a:moveTo>
                  <a:pt x="0" y="0"/>
                </a:moveTo>
                <a:lnTo>
                  <a:pt x="2978565" y="0"/>
                </a:lnTo>
                <a:lnTo>
                  <a:pt x="2978565" y="5124414"/>
                </a:lnTo>
                <a:lnTo>
                  <a:pt x="0" y="5124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54680">
            <a:off x="15038038" y="-941417"/>
            <a:ext cx="2978566" cy="5124414"/>
          </a:xfrm>
          <a:custGeom>
            <a:avLst/>
            <a:gdLst/>
            <a:ahLst/>
            <a:cxnLst/>
            <a:rect r="r" b="b" t="t" l="l"/>
            <a:pathLst>
              <a:path h="5124414" w="2978566">
                <a:moveTo>
                  <a:pt x="0" y="0"/>
                </a:moveTo>
                <a:lnTo>
                  <a:pt x="2978566" y="0"/>
                </a:lnTo>
                <a:lnTo>
                  <a:pt x="2978566" y="5124415"/>
                </a:lnTo>
                <a:lnTo>
                  <a:pt x="0" y="5124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646" y="0"/>
            <a:ext cx="6434343" cy="1565534"/>
          </a:xfrm>
          <a:custGeom>
            <a:avLst/>
            <a:gdLst/>
            <a:ahLst/>
            <a:cxnLst/>
            <a:rect r="r" b="b" t="t" l="l"/>
            <a:pathLst>
              <a:path h="1565534" w="6434343">
                <a:moveTo>
                  <a:pt x="0" y="0"/>
                </a:moveTo>
                <a:lnTo>
                  <a:pt x="6434343" y="0"/>
                </a:lnTo>
                <a:lnTo>
                  <a:pt x="6434343" y="1565534"/>
                </a:lnTo>
                <a:lnTo>
                  <a:pt x="0" y="15655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5481" y="3839444"/>
            <a:ext cx="14302036" cy="363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23"/>
              </a:lnSpc>
              <a:spcBef>
                <a:spcPct val="0"/>
              </a:spcBef>
            </a:pPr>
            <a:r>
              <a:rPr lang="en-US" sz="21087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GRACIAS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21228" y="2928982"/>
            <a:ext cx="8045545" cy="191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867"/>
              </a:lnSpc>
              <a:spcBef>
                <a:spcPct val="0"/>
              </a:spcBef>
            </a:pPr>
            <a:r>
              <a:rPr lang="en-US" sz="15408" spc="123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Muchas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457186">
            <a:off x="3105006" y="1128932"/>
            <a:ext cx="3323702" cy="3111816"/>
          </a:xfrm>
          <a:custGeom>
            <a:avLst/>
            <a:gdLst/>
            <a:ahLst/>
            <a:cxnLst/>
            <a:rect r="r" b="b" t="t" l="l"/>
            <a:pathLst>
              <a:path h="3111816" w="3323702">
                <a:moveTo>
                  <a:pt x="0" y="0"/>
                </a:moveTo>
                <a:lnTo>
                  <a:pt x="3323701" y="0"/>
                </a:lnTo>
                <a:lnTo>
                  <a:pt x="3323701" y="3111815"/>
                </a:lnTo>
                <a:lnTo>
                  <a:pt x="0" y="3111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38477" y="349208"/>
            <a:ext cx="3601936" cy="4058520"/>
          </a:xfrm>
          <a:custGeom>
            <a:avLst/>
            <a:gdLst/>
            <a:ahLst/>
            <a:cxnLst/>
            <a:rect r="r" b="b" t="t" l="l"/>
            <a:pathLst>
              <a:path h="4058520" w="3601936">
                <a:moveTo>
                  <a:pt x="0" y="0"/>
                </a:moveTo>
                <a:lnTo>
                  <a:pt x="3601936" y="0"/>
                </a:lnTo>
                <a:lnTo>
                  <a:pt x="3601936" y="4058520"/>
                </a:lnTo>
                <a:lnTo>
                  <a:pt x="0" y="4058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16643" y="1750268"/>
            <a:ext cx="3130908" cy="3219442"/>
          </a:xfrm>
          <a:custGeom>
            <a:avLst/>
            <a:gdLst/>
            <a:ahLst/>
            <a:cxnLst/>
            <a:rect r="r" b="b" t="t" l="l"/>
            <a:pathLst>
              <a:path h="3219442" w="3130908">
                <a:moveTo>
                  <a:pt x="0" y="0"/>
                </a:moveTo>
                <a:lnTo>
                  <a:pt x="3130908" y="0"/>
                </a:lnTo>
                <a:lnTo>
                  <a:pt x="3130908" y="3219443"/>
                </a:lnTo>
                <a:lnTo>
                  <a:pt x="0" y="32194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5902265"/>
            <a:ext cx="4444248" cy="4431586"/>
          </a:xfrm>
          <a:custGeom>
            <a:avLst/>
            <a:gdLst/>
            <a:ahLst/>
            <a:cxnLst/>
            <a:rect r="r" b="b" t="t" l="l"/>
            <a:pathLst>
              <a:path h="4431586" w="4444248">
                <a:moveTo>
                  <a:pt x="0" y="0"/>
                </a:moveTo>
                <a:lnTo>
                  <a:pt x="4444248" y="0"/>
                </a:lnTo>
                <a:lnTo>
                  <a:pt x="4444248" y="4431587"/>
                </a:lnTo>
                <a:lnTo>
                  <a:pt x="0" y="44315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658401">
            <a:off x="16976005" y="4340697"/>
            <a:ext cx="945004" cy="891740"/>
          </a:xfrm>
          <a:custGeom>
            <a:avLst/>
            <a:gdLst/>
            <a:ahLst/>
            <a:cxnLst/>
            <a:rect r="r" b="b" t="t" l="l"/>
            <a:pathLst>
              <a:path h="891740" w="945004">
                <a:moveTo>
                  <a:pt x="0" y="0"/>
                </a:moveTo>
                <a:lnTo>
                  <a:pt x="945004" y="0"/>
                </a:lnTo>
                <a:lnTo>
                  <a:pt x="945004" y="891740"/>
                </a:lnTo>
                <a:lnTo>
                  <a:pt x="0" y="8917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26402">
            <a:off x="12358390" y="2578014"/>
            <a:ext cx="736262" cy="694764"/>
          </a:xfrm>
          <a:custGeom>
            <a:avLst/>
            <a:gdLst/>
            <a:ahLst/>
            <a:cxnLst/>
            <a:rect r="r" b="b" t="t" l="l"/>
            <a:pathLst>
              <a:path h="694764" w="736262">
                <a:moveTo>
                  <a:pt x="0" y="0"/>
                </a:moveTo>
                <a:lnTo>
                  <a:pt x="736262" y="0"/>
                </a:lnTo>
                <a:lnTo>
                  <a:pt x="736262" y="694764"/>
                </a:lnTo>
                <a:lnTo>
                  <a:pt x="0" y="6947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26402">
            <a:off x="15131063" y="4917679"/>
            <a:ext cx="736262" cy="694764"/>
          </a:xfrm>
          <a:custGeom>
            <a:avLst/>
            <a:gdLst/>
            <a:ahLst/>
            <a:cxnLst/>
            <a:rect r="r" b="b" t="t" l="l"/>
            <a:pathLst>
              <a:path h="694764" w="736262">
                <a:moveTo>
                  <a:pt x="0" y="0"/>
                </a:moveTo>
                <a:lnTo>
                  <a:pt x="736262" y="0"/>
                </a:lnTo>
                <a:lnTo>
                  <a:pt x="736262" y="694763"/>
                </a:lnTo>
                <a:lnTo>
                  <a:pt x="0" y="6947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26402">
            <a:off x="4838976" y="8910918"/>
            <a:ext cx="736262" cy="694764"/>
          </a:xfrm>
          <a:custGeom>
            <a:avLst/>
            <a:gdLst/>
            <a:ahLst/>
            <a:cxnLst/>
            <a:rect r="r" b="b" t="t" l="l"/>
            <a:pathLst>
              <a:path h="694764" w="736262">
                <a:moveTo>
                  <a:pt x="0" y="0"/>
                </a:moveTo>
                <a:lnTo>
                  <a:pt x="736263" y="0"/>
                </a:lnTo>
                <a:lnTo>
                  <a:pt x="736263" y="694764"/>
                </a:lnTo>
                <a:lnTo>
                  <a:pt x="0" y="6947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353158">
            <a:off x="10876151" y="8217951"/>
            <a:ext cx="2821811" cy="2641921"/>
          </a:xfrm>
          <a:custGeom>
            <a:avLst/>
            <a:gdLst/>
            <a:ahLst/>
            <a:cxnLst/>
            <a:rect r="r" b="b" t="t" l="l"/>
            <a:pathLst>
              <a:path h="2641921" w="2821811">
                <a:moveTo>
                  <a:pt x="0" y="0"/>
                </a:moveTo>
                <a:lnTo>
                  <a:pt x="2821811" y="0"/>
                </a:lnTo>
                <a:lnTo>
                  <a:pt x="2821811" y="2641921"/>
                </a:lnTo>
                <a:lnTo>
                  <a:pt x="0" y="2641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490648" y="6008937"/>
            <a:ext cx="4077733" cy="4082843"/>
          </a:xfrm>
          <a:custGeom>
            <a:avLst/>
            <a:gdLst/>
            <a:ahLst/>
            <a:cxnLst/>
            <a:rect r="r" b="b" t="t" l="l"/>
            <a:pathLst>
              <a:path h="4082843" w="4077733">
                <a:moveTo>
                  <a:pt x="0" y="0"/>
                </a:moveTo>
                <a:lnTo>
                  <a:pt x="4077732" y="0"/>
                </a:lnTo>
                <a:lnTo>
                  <a:pt x="4077732" y="4082842"/>
                </a:lnTo>
                <a:lnTo>
                  <a:pt x="0" y="40828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4646" y="0"/>
            <a:ext cx="6434343" cy="1565534"/>
          </a:xfrm>
          <a:custGeom>
            <a:avLst/>
            <a:gdLst/>
            <a:ahLst/>
            <a:cxnLst/>
            <a:rect r="r" b="b" t="t" l="l"/>
            <a:pathLst>
              <a:path h="1565534" w="6434343">
                <a:moveTo>
                  <a:pt x="0" y="0"/>
                </a:moveTo>
                <a:lnTo>
                  <a:pt x="6434343" y="0"/>
                </a:lnTo>
                <a:lnTo>
                  <a:pt x="6434343" y="1565534"/>
                </a:lnTo>
                <a:lnTo>
                  <a:pt x="0" y="15655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5766" y="6844080"/>
            <a:ext cx="5860325" cy="3752275"/>
          </a:xfrm>
          <a:custGeom>
            <a:avLst/>
            <a:gdLst/>
            <a:ahLst/>
            <a:cxnLst/>
            <a:rect r="r" b="b" t="t" l="l"/>
            <a:pathLst>
              <a:path h="3752275" w="5860325">
                <a:moveTo>
                  <a:pt x="0" y="0"/>
                </a:moveTo>
                <a:lnTo>
                  <a:pt x="5860325" y="0"/>
                </a:lnTo>
                <a:lnTo>
                  <a:pt x="5860325" y="3752275"/>
                </a:lnTo>
                <a:lnTo>
                  <a:pt x="0" y="375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665" t="0" r="0" b="-10326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17685" y="-261938"/>
            <a:ext cx="5738977" cy="3462585"/>
          </a:xfrm>
          <a:custGeom>
            <a:avLst/>
            <a:gdLst/>
            <a:ahLst/>
            <a:cxnLst/>
            <a:rect r="r" b="b" t="t" l="l"/>
            <a:pathLst>
              <a:path h="3462585" w="5738977">
                <a:moveTo>
                  <a:pt x="0" y="0"/>
                </a:moveTo>
                <a:lnTo>
                  <a:pt x="5738976" y="0"/>
                </a:lnTo>
                <a:lnTo>
                  <a:pt x="5738976" y="3462585"/>
                </a:lnTo>
                <a:lnTo>
                  <a:pt x="0" y="3462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08951" r="-2560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646" y="0"/>
            <a:ext cx="6434343" cy="1565534"/>
          </a:xfrm>
          <a:custGeom>
            <a:avLst/>
            <a:gdLst/>
            <a:ahLst/>
            <a:cxnLst/>
            <a:rect r="r" b="b" t="t" l="l"/>
            <a:pathLst>
              <a:path h="1565534" w="6434343">
                <a:moveTo>
                  <a:pt x="0" y="0"/>
                </a:moveTo>
                <a:lnTo>
                  <a:pt x="6434343" y="0"/>
                </a:lnTo>
                <a:lnTo>
                  <a:pt x="6434343" y="1565534"/>
                </a:lnTo>
                <a:lnTo>
                  <a:pt x="0" y="1565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54126" y="1867250"/>
            <a:ext cx="5938203" cy="6552500"/>
          </a:xfrm>
          <a:custGeom>
            <a:avLst/>
            <a:gdLst/>
            <a:ahLst/>
            <a:cxnLst/>
            <a:rect r="r" b="b" t="t" l="l"/>
            <a:pathLst>
              <a:path h="6552500" w="5938203">
                <a:moveTo>
                  <a:pt x="0" y="0"/>
                </a:moveTo>
                <a:lnTo>
                  <a:pt x="5938204" y="0"/>
                </a:lnTo>
                <a:lnTo>
                  <a:pt x="5938204" y="6552500"/>
                </a:lnTo>
                <a:lnTo>
                  <a:pt x="0" y="65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80073" y="2099697"/>
            <a:ext cx="11007927" cy="7338618"/>
          </a:xfrm>
          <a:custGeom>
            <a:avLst/>
            <a:gdLst/>
            <a:ahLst/>
            <a:cxnLst/>
            <a:rect r="r" b="b" t="t" l="l"/>
            <a:pathLst>
              <a:path h="7338618" w="11007927">
                <a:moveTo>
                  <a:pt x="0" y="0"/>
                </a:moveTo>
                <a:lnTo>
                  <a:pt x="11007927" y="0"/>
                </a:lnTo>
                <a:lnTo>
                  <a:pt x="11007927" y="7338618"/>
                </a:lnTo>
                <a:lnTo>
                  <a:pt x="0" y="73386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63299" y="2324239"/>
            <a:ext cx="6095511" cy="6095511"/>
          </a:xfrm>
          <a:custGeom>
            <a:avLst/>
            <a:gdLst/>
            <a:ahLst/>
            <a:cxnLst/>
            <a:rect r="r" b="b" t="t" l="l"/>
            <a:pathLst>
              <a:path h="6095511" w="6095511">
                <a:moveTo>
                  <a:pt x="0" y="0"/>
                </a:moveTo>
                <a:lnTo>
                  <a:pt x="6095511" y="0"/>
                </a:lnTo>
                <a:lnTo>
                  <a:pt x="6095511" y="6095511"/>
                </a:lnTo>
                <a:lnTo>
                  <a:pt x="0" y="60955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78691" y="7323071"/>
            <a:ext cx="3864728" cy="653490"/>
          </a:xfrm>
          <a:custGeom>
            <a:avLst/>
            <a:gdLst/>
            <a:ahLst/>
            <a:cxnLst/>
            <a:rect r="r" b="b" t="t" l="l"/>
            <a:pathLst>
              <a:path h="653490" w="3864728">
                <a:moveTo>
                  <a:pt x="0" y="0"/>
                </a:moveTo>
                <a:lnTo>
                  <a:pt x="3864728" y="0"/>
                </a:lnTo>
                <a:lnTo>
                  <a:pt x="3864728" y="653490"/>
                </a:lnTo>
                <a:lnTo>
                  <a:pt x="0" y="6534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45616" y="22507"/>
            <a:ext cx="7355274" cy="1543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INTRODUCCIÓN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13861" y="3685827"/>
            <a:ext cx="5194388" cy="3124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1"/>
              </a:lnSpc>
            </a:pPr>
            <a:r>
              <a:rPr lang="en-US" sz="2972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M</a:t>
            </a:r>
            <a:r>
              <a:rPr lang="en-US" sz="2972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onitorear entrenamiento de canes del SAG, clave en la detección de riesgos sanitarios. Digitalización que optimiza el trabajo de los entrenadores.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178691" y="2770293"/>
            <a:ext cx="3864728" cy="653490"/>
          </a:xfrm>
          <a:custGeom>
            <a:avLst/>
            <a:gdLst/>
            <a:ahLst/>
            <a:cxnLst/>
            <a:rect r="r" b="b" t="t" l="l"/>
            <a:pathLst>
              <a:path h="653490" w="3864728">
                <a:moveTo>
                  <a:pt x="0" y="0"/>
                </a:moveTo>
                <a:lnTo>
                  <a:pt x="3864728" y="0"/>
                </a:lnTo>
                <a:lnTo>
                  <a:pt x="3864728" y="653491"/>
                </a:lnTo>
                <a:lnTo>
                  <a:pt x="0" y="6534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17685" y="-261938"/>
            <a:ext cx="5738977" cy="3462585"/>
          </a:xfrm>
          <a:custGeom>
            <a:avLst/>
            <a:gdLst/>
            <a:ahLst/>
            <a:cxnLst/>
            <a:rect r="r" b="b" t="t" l="l"/>
            <a:pathLst>
              <a:path h="3462585" w="5738977">
                <a:moveTo>
                  <a:pt x="0" y="0"/>
                </a:moveTo>
                <a:lnTo>
                  <a:pt x="5738976" y="0"/>
                </a:lnTo>
                <a:lnTo>
                  <a:pt x="5738976" y="3462585"/>
                </a:lnTo>
                <a:lnTo>
                  <a:pt x="0" y="3462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08951" r="-2560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77520" y="4555751"/>
            <a:ext cx="2415546" cy="1953573"/>
          </a:xfrm>
          <a:custGeom>
            <a:avLst/>
            <a:gdLst/>
            <a:ahLst/>
            <a:cxnLst/>
            <a:rect r="r" b="b" t="t" l="l"/>
            <a:pathLst>
              <a:path h="1953573" w="2415546">
                <a:moveTo>
                  <a:pt x="0" y="0"/>
                </a:moveTo>
                <a:lnTo>
                  <a:pt x="2415546" y="0"/>
                </a:lnTo>
                <a:lnTo>
                  <a:pt x="2415546" y="1953573"/>
                </a:lnTo>
                <a:lnTo>
                  <a:pt x="0" y="1953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26992" y="4715915"/>
            <a:ext cx="3046775" cy="2566908"/>
          </a:xfrm>
          <a:custGeom>
            <a:avLst/>
            <a:gdLst/>
            <a:ahLst/>
            <a:cxnLst/>
            <a:rect r="r" b="b" t="t" l="l"/>
            <a:pathLst>
              <a:path h="2566908" w="3046775">
                <a:moveTo>
                  <a:pt x="0" y="0"/>
                </a:moveTo>
                <a:lnTo>
                  <a:pt x="3046775" y="0"/>
                </a:lnTo>
                <a:lnTo>
                  <a:pt x="3046775" y="2566908"/>
                </a:lnTo>
                <a:lnTo>
                  <a:pt x="0" y="25669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3849" y="4132841"/>
            <a:ext cx="3717107" cy="2588036"/>
          </a:xfrm>
          <a:custGeom>
            <a:avLst/>
            <a:gdLst/>
            <a:ahLst/>
            <a:cxnLst/>
            <a:rect r="r" b="b" t="t" l="l"/>
            <a:pathLst>
              <a:path h="2588036" w="3717107">
                <a:moveTo>
                  <a:pt x="0" y="0"/>
                </a:moveTo>
                <a:lnTo>
                  <a:pt x="3717107" y="0"/>
                </a:lnTo>
                <a:lnTo>
                  <a:pt x="3717107" y="2588036"/>
                </a:lnTo>
                <a:lnTo>
                  <a:pt x="0" y="25880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17273" y="3892313"/>
            <a:ext cx="3184984" cy="2157827"/>
          </a:xfrm>
          <a:custGeom>
            <a:avLst/>
            <a:gdLst/>
            <a:ahLst/>
            <a:cxnLst/>
            <a:rect r="r" b="b" t="t" l="l"/>
            <a:pathLst>
              <a:path h="2157827" w="3184984">
                <a:moveTo>
                  <a:pt x="0" y="0"/>
                </a:moveTo>
                <a:lnTo>
                  <a:pt x="3184984" y="0"/>
                </a:lnTo>
                <a:lnTo>
                  <a:pt x="3184984" y="2157827"/>
                </a:lnTo>
                <a:lnTo>
                  <a:pt x="0" y="21578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07946" y="6372550"/>
            <a:ext cx="2137251" cy="2137251"/>
          </a:xfrm>
          <a:custGeom>
            <a:avLst/>
            <a:gdLst/>
            <a:ahLst/>
            <a:cxnLst/>
            <a:rect r="r" b="b" t="t" l="l"/>
            <a:pathLst>
              <a:path h="2137251" w="2137251">
                <a:moveTo>
                  <a:pt x="0" y="0"/>
                </a:moveTo>
                <a:lnTo>
                  <a:pt x="2137251" y="0"/>
                </a:lnTo>
                <a:lnTo>
                  <a:pt x="2137251" y="2137251"/>
                </a:lnTo>
                <a:lnTo>
                  <a:pt x="0" y="21372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17273" y="1285877"/>
            <a:ext cx="2827924" cy="1905314"/>
          </a:xfrm>
          <a:custGeom>
            <a:avLst/>
            <a:gdLst/>
            <a:ahLst/>
            <a:cxnLst/>
            <a:rect r="r" b="b" t="t" l="l"/>
            <a:pathLst>
              <a:path h="1905314" w="2827924">
                <a:moveTo>
                  <a:pt x="0" y="0"/>
                </a:moveTo>
                <a:lnTo>
                  <a:pt x="2827924" y="0"/>
                </a:lnTo>
                <a:lnTo>
                  <a:pt x="2827924" y="1905314"/>
                </a:lnTo>
                <a:lnTo>
                  <a:pt x="0" y="190531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47460" y="4715915"/>
            <a:ext cx="2728043" cy="1026736"/>
          </a:xfrm>
          <a:custGeom>
            <a:avLst/>
            <a:gdLst/>
            <a:ahLst/>
            <a:cxnLst/>
            <a:rect r="r" b="b" t="t" l="l"/>
            <a:pathLst>
              <a:path h="1026736" w="2728043">
                <a:moveTo>
                  <a:pt x="0" y="0"/>
                </a:moveTo>
                <a:lnTo>
                  <a:pt x="2728042" y="0"/>
                </a:lnTo>
                <a:lnTo>
                  <a:pt x="2728042" y="1026737"/>
                </a:lnTo>
                <a:lnTo>
                  <a:pt x="0" y="102673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646" y="22507"/>
            <a:ext cx="18243354" cy="1543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CONTEXTO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385766" y="6844080"/>
            <a:ext cx="5860325" cy="3752275"/>
          </a:xfrm>
          <a:custGeom>
            <a:avLst/>
            <a:gdLst/>
            <a:ahLst/>
            <a:cxnLst/>
            <a:rect r="r" b="b" t="t" l="l"/>
            <a:pathLst>
              <a:path h="3752275" w="5860325">
                <a:moveTo>
                  <a:pt x="0" y="0"/>
                </a:moveTo>
                <a:lnTo>
                  <a:pt x="5860325" y="0"/>
                </a:lnTo>
                <a:lnTo>
                  <a:pt x="5860325" y="3752275"/>
                </a:lnTo>
                <a:lnTo>
                  <a:pt x="0" y="375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9665" t="0" r="0" b="-10326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4646" y="0"/>
            <a:ext cx="6434343" cy="1565534"/>
          </a:xfrm>
          <a:custGeom>
            <a:avLst/>
            <a:gdLst/>
            <a:ahLst/>
            <a:cxnLst/>
            <a:rect r="r" b="b" t="t" l="l"/>
            <a:pathLst>
              <a:path h="1565534" w="6434343">
                <a:moveTo>
                  <a:pt x="0" y="0"/>
                </a:moveTo>
                <a:lnTo>
                  <a:pt x="6434343" y="0"/>
                </a:lnTo>
                <a:lnTo>
                  <a:pt x="6434343" y="1565534"/>
                </a:lnTo>
                <a:lnTo>
                  <a:pt x="0" y="156553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48297" t="0" r="-3260" b="-6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48700" y="3720957"/>
            <a:ext cx="2780953" cy="3816059"/>
          </a:xfrm>
          <a:custGeom>
            <a:avLst/>
            <a:gdLst/>
            <a:ahLst/>
            <a:cxnLst/>
            <a:rect r="r" b="b" t="t" l="l"/>
            <a:pathLst>
              <a:path h="3816059" w="2780953">
                <a:moveTo>
                  <a:pt x="0" y="0"/>
                </a:moveTo>
                <a:lnTo>
                  <a:pt x="2780953" y="0"/>
                </a:lnTo>
                <a:lnTo>
                  <a:pt x="2780953" y="3816059"/>
                </a:lnTo>
                <a:lnTo>
                  <a:pt x="0" y="3816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37138" y="2749984"/>
            <a:ext cx="2185031" cy="1941946"/>
          </a:xfrm>
          <a:custGeom>
            <a:avLst/>
            <a:gdLst/>
            <a:ahLst/>
            <a:cxnLst/>
            <a:rect r="r" b="b" t="t" l="l"/>
            <a:pathLst>
              <a:path h="1941946" w="2185031">
                <a:moveTo>
                  <a:pt x="0" y="0"/>
                </a:moveTo>
                <a:lnTo>
                  <a:pt x="2185031" y="0"/>
                </a:lnTo>
                <a:lnTo>
                  <a:pt x="2185031" y="1941946"/>
                </a:lnTo>
                <a:lnTo>
                  <a:pt x="0" y="1941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4680">
            <a:off x="448387" y="6184304"/>
            <a:ext cx="2978566" cy="5124414"/>
          </a:xfrm>
          <a:custGeom>
            <a:avLst/>
            <a:gdLst/>
            <a:ahLst/>
            <a:cxnLst/>
            <a:rect r="r" b="b" t="t" l="l"/>
            <a:pathLst>
              <a:path h="5124414" w="2978566">
                <a:moveTo>
                  <a:pt x="0" y="0"/>
                </a:moveTo>
                <a:lnTo>
                  <a:pt x="2978565" y="0"/>
                </a:lnTo>
                <a:lnTo>
                  <a:pt x="2978565" y="5124414"/>
                </a:lnTo>
                <a:lnTo>
                  <a:pt x="0" y="51244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54680">
            <a:off x="15045006" y="-668955"/>
            <a:ext cx="2978566" cy="5124414"/>
          </a:xfrm>
          <a:custGeom>
            <a:avLst/>
            <a:gdLst/>
            <a:ahLst/>
            <a:cxnLst/>
            <a:rect r="r" b="b" t="t" l="l"/>
            <a:pathLst>
              <a:path h="5124414" w="2978566">
                <a:moveTo>
                  <a:pt x="0" y="0"/>
                </a:moveTo>
                <a:lnTo>
                  <a:pt x="2978566" y="0"/>
                </a:lnTo>
                <a:lnTo>
                  <a:pt x="2978566" y="5124415"/>
                </a:lnTo>
                <a:lnTo>
                  <a:pt x="0" y="51244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646" y="12805"/>
            <a:ext cx="18243354" cy="13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PROBLEMA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586125" y="2445329"/>
            <a:ext cx="6095511" cy="6095511"/>
          </a:xfrm>
          <a:custGeom>
            <a:avLst/>
            <a:gdLst/>
            <a:ahLst/>
            <a:cxnLst/>
            <a:rect r="r" b="b" t="t" l="l"/>
            <a:pathLst>
              <a:path h="6095511" w="6095511">
                <a:moveTo>
                  <a:pt x="0" y="0"/>
                </a:moveTo>
                <a:lnTo>
                  <a:pt x="6095511" y="0"/>
                </a:lnTo>
                <a:lnTo>
                  <a:pt x="6095511" y="6095511"/>
                </a:lnTo>
                <a:lnTo>
                  <a:pt x="0" y="60955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64563" y="3745925"/>
            <a:ext cx="5376734" cy="3961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3733">
                <a:solidFill>
                  <a:srgbClr val="FFFFFF">
                    <a:alpha val="94902"/>
                  </a:srgbClr>
                </a:solidFill>
                <a:latin typeface="Lexend Deca"/>
                <a:ea typeface="Lexend Deca"/>
                <a:cs typeface="Lexend Deca"/>
                <a:sym typeface="Lexend Deca"/>
              </a:rPr>
              <a:t>Falta de herramientas dig</a:t>
            </a:r>
            <a:r>
              <a:rPr lang="en-US" sz="3733">
                <a:solidFill>
                  <a:srgbClr val="FFFFFF">
                    <a:alpha val="94902"/>
                  </a:srgbClr>
                </a:solidFill>
                <a:latin typeface="Lexend Deca"/>
                <a:ea typeface="Lexend Deca"/>
                <a:cs typeface="Lexend Deca"/>
                <a:sym typeface="Lexend Deca"/>
              </a:rPr>
              <a:t>itales para monitoreo de perros entrenados</a:t>
            </a:r>
          </a:p>
          <a:p>
            <a:pPr algn="ctr">
              <a:lnSpc>
                <a:spcPts val="6385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701516" y="2895362"/>
            <a:ext cx="3864728" cy="653490"/>
          </a:xfrm>
          <a:custGeom>
            <a:avLst/>
            <a:gdLst/>
            <a:ahLst/>
            <a:cxnLst/>
            <a:rect r="r" b="b" t="t" l="l"/>
            <a:pathLst>
              <a:path h="653490" w="3864728">
                <a:moveTo>
                  <a:pt x="0" y="0"/>
                </a:moveTo>
                <a:lnTo>
                  <a:pt x="3864728" y="0"/>
                </a:lnTo>
                <a:lnTo>
                  <a:pt x="3864728" y="653490"/>
                </a:lnTo>
                <a:lnTo>
                  <a:pt x="0" y="6534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01516" y="7232361"/>
            <a:ext cx="3864728" cy="653490"/>
          </a:xfrm>
          <a:custGeom>
            <a:avLst/>
            <a:gdLst/>
            <a:ahLst/>
            <a:cxnLst/>
            <a:rect r="r" b="b" t="t" l="l"/>
            <a:pathLst>
              <a:path h="653490" w="3864728">
                <a:moveTo>
                  <a:pt x="0" y="0"/>
                </a:moveTo>
                <a:lnTo>
                  <a:pt x="3864728" y="0"/>
                </a:lnTo>
                <a:lnTo>
                  <a:pt x="3864728" y="653490"/>
                </a:lnTo>
                <a:lnTo>
                  <a:pt x="0" y="6534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646" y="0"/>
            <a:ext cx="6434343" cy="1565534"/>
          </a:xfrm>
          <a:custGeom>
            <a:avLst/>
            <a:gdLst/>
            <a:ahLst/>
            <a:cxnLst/>
            <a:rect r="r" b="b" t="t" l="l"/>
            <a:pathLst>
              <a:path h="1565534" w="6434343">
                <a:moveTo>
                  <a:pt x="0" y="0"/>
                </a:moveTo>
                <a:lnTo>
                  <a:pt x="6434343" y="0"/>
                </a:lnTo>
                <a:lnTo>
                  <a:pt x="6434343" y="1565534"/>
                </a:lnTo>
                <a:lnTo>
                  <a:pt x="0" y="15655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754680">
            <a:off x="448387" y="6184304"/>
            <a:ext cx="2978566" cy="5124414"/>
          </a:xfrm>
          <a:custGeom>
            <a:avLst/>
            <a:gdLst/>
            <a:ahLst/>
            <a:cxnLst/>
            <a:rect r="r" b="b" t="t" l="l"/>
            <a:pathLst>
              <a:path h="5124414" w="2978566">
                <a:moveTo>
                  <a:pt x="0" y="0"/>
                </a:moveTo>
                <a:lnTo>
                  <a:pt x="2978565" y="0"/>
                </a:lnTo>
                <a:lnTo>
                  <a:pt x="2978565" y="5124414"/>
                </a:lnTo>
                <a:lnTo>
                  <a:pt x="0" y="512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109012"/>
            <a:ext cx="18288000" cy="13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  <a:spcBef>
                <a:spcPct val="0"/>
              </a:spcBef>
            </a:pPr>
            <a:r>
              <a:rPr lang="en-US" sz="7999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DESCRIPCIÓN DEL PROYECTO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8721466"/>
            <a:ext cx="6434343" cy="1565534"/>
          </a:xfrm>
          <a:custGeom>
            <a:avLst/>
            <a:gdLst/>
            <a:ahLst/>
            <a:cxnLst/>
            <a:rect r="r" b="b" t="t" l="l"/>
            <a:pathLst>
              <a:path h="1565534" w="6434343">
                <a:moveTo>
                  <a:pt x="0" y="0"/>
                </a:moveTo>
                <a:lnTo>
                  <a:pt x="6434343" y="0"/>
                </a:lnTo>
                <a:lnTo>
                  <a:pt x="6434343" y="1565534"/>
                </a:lnTo>
                <a:lnTo>
                  <a:pt x="0" y="1565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004094" y="2572737"/>
            <a:ext cx="3856557" cy="5520364"/>
            <a:chOff x="0" y="0"/>
            <a:chExt cx="1014639" cy="14523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4639" cy="1452377"/>
            </a:xfrm>
            <a:custGeom>
              <a:avLst/>
              <a:gdLst/>
              <a:ahLst/>
              <a:cxnLst/>
              <a:rect r="r" b="b" t="t" l="l"/>
              <a:pathLst>
                <a:path h="1452377" w="1014639">
                  <a:moveTo>
                    <a:pt x="101628" y="0"/>
                  </a:moveTo>
                  <a:lnTo>
                    <a:pt x="913010" y="0"/>
                  </a:lnTo>
                  <a:cubicBezTo>
                    <a:pt x="939964" y="0"/>
                    <a:pt x="965813" y="10707"/>
                    <a:pt x="984872" y="29766"/>
                  </a:cubicBezTo>
                  <a:cubicBezTo>
                    <a:pt x="1003931" y="48825"/>
                    <a:pt x="1014639" y="74675"/>
                    <a:pt x="1014639" y="101628"/>
                  </a:cubicBezTo>
                  <a:lnTo>
                    <a:pt x="1014639" y="1350749"/>
                  </a:lnTo>
                  <a:cubicBezTo>
                    <a:pt x="1014639" y="1406876"/>
                    <a:pt x="969138" y="1452377"/>
                    <a:pt x="913010" y="1452377"/>
                  </a:cubicBezTo>
                  <a:lnTo>
                    <a:pt x="101628" y="1452377"/>
                  </a:lnTo>
                  <a:cubicBezTo>
                    <a:pt x="74675" y="1452377"/>
                    <a:pt x="48825" y="1441670"/>
                    <a:pt x="29766" y="1422611"/>
                  </a:cubicBezTo>
                  <a:cubicBezTo>
                    <a:pt x="10707" y="1403552"/>
                    <a:pt x="0" y="1377702"/>
                    <a:pt x="0" y="1350749"/>
                  </a:cubicBezTo>
                  <a:lnTo>
                    <a:pt x="0" y="101628"/>
                  </a:lnTo>
                  <a:cubicBezTo>
                    <a:pt x="0" y="45500"/>
                    <a:pt x="45500" y="0"/>
                    <a:pt x="101628" y="0"/>
                  </a:cubicBezTo>
                  <a:close/>
                </a:path>
              </a:pathLst>
            </a:custGeom>
            <a:solidFill>
              <a:srgbClr val="DBA76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14639" cy="1500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215721" y="2572737"/>
            <a:ext cx="3856557" cy="5520364"/>
            <a:chOff x="0" y="0"/>
            <a:chExt cx="1014639" cy="14523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4639" cy="1452377"/>
            </a:xfrm>
            <a:custGeom>
              <a:avLst/>
              <a:gdLst/>
              <a:ahLst/>
              <a:cxnLst/>
              <a:rect r="r" b="b" t="t" l="l"/>
              <a:pathLst>
                <a:path h="1452377" w="1014639">
                  <a:moveTo>
                    <a:pt x="101628" y="0"/>
                  </a:moveTo>
                  <a:lnTo>
                    <a:pt x="913010" y="0"/>
                  </a:lnTo>
                  <a:cubicBezTo>
                    <a:pt x="939964" y="0"/>
                    <a:pt x="965813" y="10707"/>
                    <a:pt x="984872" y="29766"/>
                  </a:cubicBezTo>
                  <a:cubicBezTo>
                    <a:pt x="1003931" y="48825"/>
                    <a:pt x="1014639" y="74675"/>
                    <a:pt x="1014639" y="101628"/>
                  </a:cubicBezTo>
                  <a:lnTo>
                    <a:pt x="1014639" y="1350749"/>
                  </a:lnTo>
                  <a:cubicBezTo>
                    <a:pt x="1014639" y="1406876"/>
                    <a:pt x="969138" y="1452377"/>
                    <a:pt x="913010" y="1452377"/>
                  </a:cubicBezTo>
                  <a:lnTo>
                    <a:pt x="101628" y="1452377"/>
                  </a:lnTo>
                  <a:cubicBezTo>
                    <a:pt x="74675" y="1452377"/>
                    <a:pt x="48825" y="1441670"/>
                    <a:pt x="29766" y="1422611"/>
                  </a:cubicBezTo>
                  <a:cubicBezTo>
                    <a:pt x="10707" y="1403552"/>
                    <a:pt x="0" y="1377702"/>
                    <a:pt x="0" y="1350749"/>
                  </a:cubicBezTo>
                  <a:lnTo>
                    <a:pt x="0" y="101628"/>
                  </a:lnTo>
                  <a:cubicBezTo>
                    <a:pt x="0" y="45500"/>
                    <a:pt x="45500" y="0"/>
                    <a:pt x="101628" y="0"/>
                  </a:cubicBezTo>
                  <a:close/>
                </a:path>
              </a:pathLst>
            </a:custGeom>
            <a:solidFill>
              <a:srgbClr val="DBA7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014639" cy="1500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427349" y="2572737"/>
            <a:ext cx="3856557" cy="5520364"/>
            <a:chOff x="0" y="0"/>
            <a:chExt cx="1014639" cy="14523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14639" cy="1452377"/>
            </a:xfrm>
            <a:custGeom>
              <a:avLst/>
              <a:gdLst/>
              <a:ahLst/>
              <a:cxnLst/>
              <a:rect r="r" b="b" t="t" l="l"/>
              <a:pathLst>
                <a:path h="1452377" w="1014639">
                  <a:moveTo>
                    <a:pt x="101628" y="0"/>
                  </a:moveTo>
                  <a:lnTo>
                    <a:pt x="913010" y="0"/>
                  </a:lnTo>
                  <a:cubicBezTo>
                    <a:pt x="939964" y="0"/>
                    <a:pt x="965813" y="10707"/>
                    <a:pt x="984872" y="29766"/>
                  </a:cubicBezTo>
                  <a:cubicBezTo>
                    <a:pt x="1003931" y="48825"/>
                    <a:pt x="1014639" y="74675"/>
                    <a:pt x="1014639" y="101628"/>
                  </a:cubicBezTo>
                  <a:lnTo>
                    <a:pt x="1014639" y="1350749"/>
                  </a:lnTo>
                  <a:cubicBezTo>
                    <a:pt x="1014639" y="1406876"/>
                    <a:pt x="969138" y="1452377"/>
                    <a:pt x="913010" y="1452377"/>
                  </a:cubicBezTo>
                  <a:lnTo>
                    <a:pt x="101628" y="1452377"/>
                  </a:lnTo>
                  <a:cubicBezTo>
                    <a:pt x="74675" y="1452377"/>
                    <a:pt x="48825" y="1441670"/>
                    <a:pt x="29766" y="1422611"/>
                  </a:cubicBezTo>
                  <a:cubicBezTo>
                    <a:pt x="10707" y="1403552"/>
                    <a:pt x="0" y="1377702"/>
                    <a:pt x="0" y="1350749"/>
                  </a:cubicBezTo>
                  <a:lnTo>
                    <a:pt x="0" y="101628"/>
                  </a:lnTo>
                  <a:cubicBezTo>
                    <a:pt x="0" y="45500"/>
                    <a:pt x="45500" y="0"/>
                    <a:pt x="101628" y="0"/>
                  </a:cubicBezTo>
                  <a:close/>
                </a:path>
              </a:pathLst>
            </a:custGeom>
            <a:solidFill>
              <a:srgbClr val="DBA76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014639" cy="1500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057278" y="5542804"/>
            <a:ext cx="1854696" cy="1854696"/>
          </a:xfrm>
          <a:custGeom>
            <a:avLst/>
            <a:gdLst/>
            <a:ahLst/>
            <a:cxnLst/>
            <a:rect r="r" b="b" t="t" l="l"/>
            <a:pathLst>
              <a:path h="1854696" w="1854696">
                <a:moveTo>
                  <a:pt x="0" y="0"/>
                </a:moveTo>
                <a:lnTo>
                  <a:pt x="1854696" y="0"/>
                </a:lnTo>
                <a:lnTo>
                  <a:pt x="1854696" y="1854696"/>
                </a:lnTo>
                <a:lnTo>
                  <a:pt x="0" y="1854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954412" y="5542804"/>
            <a:ext cx="2379176" cy="1870627"/>
          </a:xfrm>
          <a:custGeom>
            <a:avLst/>
            <a:gdLst/>
            <a:ahLst/>
            <a:cxnLst/>
            <a:rect r="r" b="b" t="t" l="l"/>
            <a:pathLst>
              <a:path h="1870627" w="2379176">
                <a:moveTo>
                  <a:pt x="0" y="0"/>
                </a:moveTo>
                <a:lnTo>
                  <a:pt x="2379176" y="0"/>
                </a:lnTo>
                <a:lnTo>
                  <a:pt x="2379176" y="1870628"/>
                </a:lnTo>
                <a:lnTo>
                  <a:pt x="0" y="18706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3754680">
            <a:off x="14975416" y="-996674"/>
            <a:ext cx="2978566" cy="5124414"/>
          </a:xfrm>
          <a:custGeom>
            <a:avLst/>
            <a:gdLst/>
            <a:ahLst/>
            <a:cxnLst/>
            <a:rect r="r" b="b" t="t" l="l"/>
            <a:pathLst>
              <a:path h="5124414" w="2978566">
                <a:moveTo>
                  <a:pt x="0" y="0"/>
                </a:moveTo>
                <a:lnTo>
                  <a:pt x="2978566" y="0"/>
                </a:lnTo>
                <a:lnTo>
                  <a:pt x="2978566" y="5124415"/>
                </a:lnTo>
                <a:lnTo>
                  <a:pt x="0" y="5124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009535" y="5687699"/>
            <a:ext cx="2800377" cy="1725733"/>
          </a:xfrm>
          <a:custGeom>
            <a:avLst/>
            <a:gdLst/>
            <a:ahLst/>
            <a:cxnLst/>
            <a:rect r="r" b="b" t="t" l="l"/>
            <a:pathLst>
              <a:path h="1725733" w="2800377">
                <a:moveTo>
                  <a:pt x="0" y="0"/>
                </a:moveTo>
                <a:lnTo>
                  <a:pt x="2800377" y="0"/>
                </a:lnTo>
                <a:lnTo>
                  <a:pt x="2800377" y="1725733"/>
                </a:lnTo>
                <a:lnTo>
                  <a:pt x="0" y="17257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004094" y="3585464"/>
            <a:ext cx="3856557" cy="49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34"/>
              </a:lnSpc>
            </a:pPr>
            <a:r>
              <a:rPr lang="en-US" b="true" sz="3003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ALCANCE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34910" y="4404711"/>
            <a:ext cx="2899433" cy="82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Desarrollo de un MVP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94283" y="4414236"/>
            <a:ext cx="2899433" cy="85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Py</a:t>
            </a:r>
            <a:r>
              <a:rPr lang="en-US" sz="2999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thon, NextJS y PostgreSQL.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15721" y="3585464"/>
            <a:ext cx="3856557" cy="49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34"/>
              </a:lnSpc>
            </a:pPr>
            <a:r>
              <a:rPr lang="en-US" b="true" sz="3003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HERRAMIENTAS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27349" y="3585464"/>
            <a:ext cx="3856557" cy="49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34"/>
              </a:lnSpc>
            </a:pPr>
            <a:r>
              <a:rPr lang="en-US" b="true" sz="3003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FUNCIONES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10479" y="4182519"/>
            <a:ext cx="2899433" cy="169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9"/>
              </a:lnSpc>
            </a:pPr>
            <a:r>
              <a:rPr lang="en-US" sz="2999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Fichas.</a:t>
            </a:r>
          </a:p>
          <a:p>
            <a:pPr algn="ctr">
              <a:lnSpc>
                <a:spcPts val="3329"/>
              </a:lnSpc>
            </a:pPr>
            <a:r>
              <a:rPr lang="en-US" sz="2999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Reportes.</a:t>
            </a:r>
          </a:p>
          <a:p>
            <a:pPr algn="ctr">
              <a:lnSpc>
                <a:spcPts val="3329"/>
              </a:lnSpc>
            </a:pPr>
            <a:r>
              <a:rPr lang="en-US" sz="2999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Seguimiento.</a:t>
            </a:r>
          </a:p>
          <a:p>
            <a:pPr algn="ctr">
              <a:lnSpc>
                <a:spcPts val="332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24387" y="2196278"/>
            <a:ext cx="12834741" cy="8090722"/>
            <a:chOff x="0" y="0"/>
            <a:chExt cx="3380343" cy="2130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80343" cy="2130890"/>
            </a:xfrm>
            <a:custGeom>
              <a:avLst/>
              <a:gdLst/>
              <a:ahLst/>
              <a:cxnLst/>
              <a:rect r="r" b="b" t="t" l="l"/>
              <a:pathLst>
                <a:path h="2130890" w="3380343">
                  <a:moveTo>
                    <a:pt x="0" y="0"/>
                  </a:moveTo>
                  <a:lnTo>
                    <a:pt x="3380343" y="0"/>
                  </a:lnTo>
                  <a:lnTo>
                    <a:pt x="3380343" y="2130890"/>
                  </a:lnTo>
                  <a:lnTo>
                    <a:pt x="0" y="2130890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ECEBE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80343" cy="2168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24387" y="2196278"/>
            <a:ext cx="12834741" cy="763726"/>
            <a:chOff x="0" y="0"/>
            <a:chExt cx="17112988" cy="101830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7112988" cy="1018301"/>
              <a:chOff x="0" y="0"/>
              <a:chExt cx="3380343" cy="20114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380343" cy="201146"/>
              </a:xfrm>
              <a:custGeom>
                <a:avLst/>
                <a:gdLst/>
                <a:ahLst/>
                <a:cxnLst/>
                <a:rect r="r" b="b" t="t" l="l"/>
                <a:pathLst>
                  <a:path h="201146" w="3380343">
                    <a:moveTo>
                      <a:pt x="0" y="0"/>
                    </a:moveTo>
                    <a:lnTo>
                      <a:pt x="3380343" y="0"/>
                    </a:lnTo>
                    <a:lnTo>
                      <a:pt x="3380343" y="201146"/>
                    </a:lnTo>
                    <a:lnTo>
                      <a:pt x="0" y="201146"/>
                    </a:lnTo>
                    <a:close/>
                  </a:path>
                </a:pathLst>
              </a:custGeom>
              <a:solidFill>
                <a:srgbClr val="107C42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3380343" cy="2392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6499244" y="433580"/>
              <a:ext cx="302683" cy="151140"/>
              <a:chOff x="0" y="0"/>
              <a:chExt cx="812800" cy="40586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405860"/>
              </a:xfrm>
              <a:custGeom>
                <a:avLst/>
                <a:gdLst/>
                <a:ahLst/>
                <a:cxnLst/>
                <a:rect r="r" b="b" t="t" l="l"/>
                <a:pathLst>
                  <a:path h="405860" w="812800">
                    <a:moveTo>
                      <a:pt x="406400" y="40586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058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27000" y="-9110"/>
                <a:ext cx="558800" cy="2265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5053801" y="103868"/>
              <a:ext cx="7005385" cy="770790"/>
              <a:chOff x="0" y="0"/>
              <a:chExt cx="1383780" cy="15225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383780" cy="152255"/>
              </a:xfrm>
              <a:custGeom>
                <a:avLst/>
                <a:gdLst/>
                <a:ahLst/>
                <a:cxnLst/>
                <a:rect r="r" b="b" t="t" l="l"/>
                <a:pathLst>
                  <a:path h="152255" w="1383780">
                    <a:moveTo>
                      <a:pt x="36838" y="0"/>
                    </a:moveTo>
                    <a:lnTo>
                      <a:pt x="1346942" y="0"/>
                    </a:lnTo>
                    <a:cubicBezTo>
                      <a:pt x="1356712" y="0"/>
                      <a:pt x="1366082" y="3881"/>
                      <a:pt x="1372990" y="10790"/>
                    </a:cubicBezTo>
                    <a:cubicBezTo>
                      <a:pt x="1379899" y="17698"/>
                      <a:pt x="1383780" y="27068"/>
                      <a:pt x="1383780" y="36838"/>
                    </a:cubicBezTo>
                    <a:lnTo>
                      <a:pt x="1383780" y="115417"/>
                    </a:lnTo>
                    <a:cubicBezTo>
                      <a:pt x="1383780" y="125187"/>
                      <a:pt x="1379899" y="134557"/>
                      <a:pt x="1372990" y="141465"/>
                    </a:cubicBezTo>
                    <a:cubicBezTo>
                      <a:pt x="1366082" y="148374"/>
                      <a:pt x="1356712" y="152255"/>
                      <a:pt x="1346942" y="152255"/>
                    </a:cubicBezTo>
                    <a:lnTo>
                      <a:pt x="36838" y="152255"/>
                    </a:lnTo>
                    <a:cubicBezTo>
                      <a:pt x="27068" y="152255"/>
                      <a:pt x="17698" y="148374"/>
                      <a:pt x="10790" y="141465"/>
                    </a:cubicBezTo>
                    <a:cubicBezTo>
                      <a:pt x="3881" y="134557"/>
                      <a:pt x="0" y="125187"/>
                      <a:pt x="0" y="115417"/>
                    </a:cubicBezTo>
                    <a:lnTo>
                      <a:pt x="0" y="36838"/>
                    </a:lnTo>
                    <a:cubicBezTo>
                      <a:pt x="0" y="27068"/>
                      <a:pt x="3881" y="17698"/>
                      <a:pt x="10790" y="10790"/>
                    </a:cubicBezTo>
                    <a:cubicBezTo>
                      <a:pt x="17698" y="3881"/>
                      <a:pt x="27068" y="0"/>
                      <a:pt x="3683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383780" cy="1903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5279929" y="319967"/>
              <a:ext cx="381838" cy="378367"/>
            </a:xfrm>
            <a:custGeom>
              <a:avLst/>
              <a:gdLst/>
              <a:ahLst/>
              <a:cxnLst/>
              <a:rect r="r" b="b" t="t" l="l"/>
              <a:pathLst>
                <a:path h="378367" w="381838">
                  <a:moveTo>
                    <a:pt x="0" y="0"/>
                  </a:moveTo>
                  <a:lnTo>
                    <a:pt x="381838" y="0"/>
                  </a:lnTo>
                  <a:lnTo>
                    <a:pt x="381838" y="378367"/>
                  </a:lnTo>
                  <a:lnTo>
                    <a:pt x="0" y="378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71723" y="67443"/>
              <a:ext cx="3574192" cy="807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b="true" sz="36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SAG Caninos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5161330" y="238429"/>
              <a:ext cx="1229717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Joseph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001506" y="3386519"/>
            <a:ext cx="12403041" cy="6529297"/>
            <a:chOff x="0" y="0"/>
            <a:chExt cx="3266645" cy="17196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266645" cy="1719650"/>
            </a:xfrm>
            <a:custGeom>
              <a:avLst/>
              <a:gdLst/>
              <a:ahLst/>
              <a:cxnLst/>
              <a:rect r="r" b="b" t="t" l="l"/>
              <a:pathLst>
                <a:path h="1719650" w="3266645">
                  <a:moveTo>
                    <a:pt x="6242" y="0"/>
                  </a:moveTo>
                  <a:lnTo>
                    <a:pt x="3260403" y="0"/>
                  </a:lnTo>
                  <a:cubicBezTo>
                    <a:pt x="3263850" y="0"/>
                    <a:pt x="3266645" y="2795"/>
                    <a:pt x="3266645" y="6242"/>
                  </a:cubicBezTo>
                  <a:lnTo>
                    <a:pt x="3266645" y="1713408"/>
                  </a:lnTo>
                  <a:cubicBezTo>
                    <a:pt x="3266645" y="1716856"/>
                    <a:pt x="3263850" y="1719650"/>
                    <a:pt x="3260403" y="1719650"/>
                  </a:cubicBezTo>
                  <a:lnTo>
                    <a:pt x="6242" y="1719650"/>
                  </a:lnTo>
                  <a:cubicBezTo>
                    <a:pt x="2795" y="1719650"/>
                    <a:pt x="0" y="1716856"/>
                    <a:pt x="0" y="1713408"/>
                  </a:cubicBezTo>
                  <a:lnTo>
                    <a:pt x="0" y="6242"/>
                  </a:lnTo>
                  <a:cubicBezTo>
                    <a:pt x="0" y="2795"/>
                    <a:pt x="2795" y="0"/>
                    <a:pt x="6242" y="0"/>
                  </a:cubicBezTo>
                  <a:close/>
                </a:path>
              </a:pathLst>
            </a:custGeom>
            <a:solidFill>
              <a:srgbClr val="D9F4C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266645" cy="1757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001506" y="9478420"/>
            <a:ext cx="12403041" cy="808580"/>
            <a:chOff x="0" y="0"/>
            <a:chExt cx="3266645" cy="21295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266645" cy="212959"/>
            </a:xfrm>
            <a:custGeom>
              <a:avLst/>
              <a:gdLst/>
              <a:ahLst/>
              <a:cxnLst/>
              <a:rect r="r" b="b" t="t" l="l"/>
              <a:pathLst>
                <a:path h="212959" w="3266645">
                  <a:moveTo>
                    <a:pt x="0" y="0"/>
                  </a:moveTo>
                  <a:lnTo>
                    <a:pt x="3266645" y="0"/>
                  </a:lnTo>
                  <a:lnTo>
                    <a:pt x="3266645" y="212959"/>
                  </a:lnTo>
                  <a:lnTo>
                    <a:pt x="0" y="212959"/>
                  </a:lnTo>
                  <a:close/>
                </a:path>
              </a:pathLst>
            </a:custGeom>
            <a:solidFill>
              <a:srgbClr val="D9F4C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266645" cy="2510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143202" y="3712418"/>
            <a:ext cx="12069586" cy="2462640"/>
            <a:chOff x="0" y="0"/>
            <a:chExt cx="16092781" cy="3283521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6092781" cy="3283521"/>
              <a:chOff x="0" y="0"/>
              <a:chExt cx="3178821" cy="648597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178821" cy="648597"/>
              </a:xfrm>
              <a:custGeom>
                <a:avLst/>
                <a:gdLst/>
                <a:ahLst/>
                <a:cxnLst/>
                <a:rect r="r" b="b" t="t" l="l"/>
                <a:pathLst>
                  <a:path h="648597" w="3178821">
                    <a:moveTo>
                      <a:pt x="19243" y="0"/>
                    </a:moveTo>
                    <a:lnTo>
                      <a:pt x="3159578" y="0"/>
                    </a:lnTo>
                    <a:cubicBezTo>
                      <a:pt x="3170205" y="0"/>
                      <a:pt x="3178821" y="8615"/>
                      <a:pt x="3178821" y="19243"/>
                    </a:cubicBezTo>
                    <a:lnTo>
                      <a:pt x="3178821" y="629353"/>
                    </a:lnTo>
                    <a:cubicBezTo>
                      <a:pt x="3178821" y="634457"/>
                      <a:pt x="3176793" y="639352"/>
                      <a:pt x="3173185" y="642960"/>
                    </a:cubicBezTo>
                    <a:cubicBezTo>
                      <a:pt x="3169576" y="646569"/>
                      <a:pt x="3164681" y="648597"/>
                      <a:pt x="3159578" y="648597"/>
                    </a:cubicBezTo>
                    <a:lnTo>
                      <a:pt x="19243" y="648597"/>
                    </a:lnTo>
                    <a:cubicBezTo>
                      <a:pt x="14140" y="648597"/>
                      <a:pt x="9245" y="646569"/>
                      <a:pt x="5636" y="642960"/>
                    </a:cubicBezTo>
                    <a:cubicBezTo>
                      <a:pt x="2027" y="639352"/>
                      <a:pt x="0" y="634457"/>
                      <a:pt x="0" y="629353"/>
                    </a:cubicBezTo>
                    <a:lnTo>
                      <a:pt x="0" y="19243"/>
                    </a:lnTo>
                    <a:cubicBezTo>
                      <a:pt x="0" y="14140"/>
                      <a:pt x="2027" y="9245"/>
                      <a:pt x="5636" y="5636"/>
                    </a:cubicBezTo>
                    <a:cubicBezTo>
                      <a:pt x="9245" y="2027"/>
                      <a:pt x="14140" y="0"/>
                      <a:pt x="19243" y="0"/>
                    </a:cubicBezTo>
                    <a:close/>
                  </a:path>
                </a:pathLst>
              </a:custGeom>
              <a:solidFill>
                <a:srgbClr val="107C42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3178821" cy="6866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453425" y="590787"/>
              <a:ext cx="2101947" cy="2101947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112952" y="0"/>
                    </a:moveTo>
                    <a:lnTo>
                      <a:pt x="699848" y="0"/>
                    </a:lnTo>
                    <a:cubicBezTo>
                      <a:pt x="729805" y="0"/>
                      <a:pt x="758535" y="11900"/>
                      <a:pt x="779717" y="33083"/>
                    </a:cubicBezTo>
                    <a:cubicBezTo>
                      <a:pt x="800900" y="54265"/>
                      <a:pt x="812800" y="82995"/>
                      <a:pt x="812800" y="112952"/>
                    </a:cubicBezTo>
                    <a:lnTo>
                      <a:pt x="812800" y="699848"/>
                    </a:lnTo>
                    <a:cubicBezTo>
                      <a:pt x="812800" y="729805"/>
                      <a:pt x="800900" y="758535"/>
                      <a:pt x="779717" y="779717"/>
                    </a:cubicBezTo>
                    <a:cubicBezTo>
                      <a:pt x="758535" y="800900"/>
                      <a:pt x="729805" y="812800"/>
                      <a:pt x="699848" y="812800"/>
                    </a:cubicBezTo>
                    <a:lnTo>
                      <a:pt x="112952" y="812800"/>
                    </a:lnTo>
                    <a:cubicBezTo>
                      <a:pt x="82995" y="812800"/>
                      <a:pt x="54265" y="800900"/>
                      <a:pt x="33083" y="779717"/>
                    </a:cubicBezTo>
                    <a:cubicBezTo>
                      <a:pt x="11900" y="758535"/>
                      <a:pt x="0" y="729805"/>
                      <a:pt x="0" y="699848"/>
                    </a:cubicBezTo>
                    <a:lnTo>
                      <a:pt x="0" y="112952"/>
                    </a:lnTo>
                    <a:cubicBezTo>
                      <a:pt x="0" y="82995"/>
                      <a:pt x="11900" y="54265"/>
                      <a:pt x="33083" y="33083"/>
                    </a:cubicBezTo>
                    <a:cubicBezTo>
                      <a:pt x="54265" y="11900"/>
                      <a:pt x="82995" y="0"/>
                      <a:pt x="112952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5046" t="0" r="-25046" b="0"/>
                </a:stretch>
              </a:blipFill>
            </p:spPr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2778251" y="1112333"/>
              <a:ext cx="403633" cy="466628"/>
            </a:xfrm>
            <a:custGeom>
              <a:avLst/>
              <a:gdLst/>
              <a:ahLst/>
              <a:cxnLst/>
              <a:rect r="r" b="b" t="t" l="l"/>
              <a:pathLst>
                <a:path h="466628" w="403633">
                  <a:moveTo>
                    <a:pt x="0" y="0"/>
                  </a:moveTo>
                  <a:lnTo>
                    <a:pt x="403633" y="0"/>
                  </a:lnTo>
                  <a:lnTo>
                    <a:pt x="403633" y="466628"/>
                  </a:lnTo>
                  <a:lnTo>
                    <a:pt x="0" y="466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781209" y="1832961"/>
              <a:ext cx="400675" cy="387925"/>
            </a:xfrm>
            <a:custGeom>
              <a:avLst/>
              <a:gdLst/>
              <a:ahLst/>
              <a:cxnLst/>
              <a:rect r="r" b="b" t="t" l="l"/>
              <a:pathLst>
                <a:path h="387925" w="400675">
                  <a:moveTo>
                    <a:pt x="0" y="0"/>
                  </a:moveTo>
                  <a:lnTo>
                    <a:pt x="400675" y="0"/>
                  </a:lnTo>
                  <a:lnTo>
                    <a:pt x="400675" y="387925"/>
                  </a:lnTo>
                  <a:lnTo>
                    <a:pt x="0" y="387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38765" y="2496173"/>
              <a:ext cx="485564" cy="417585"/>
            </a:xfrm>
            <a:custGeom>
              <a:avLst/>
              <a:gdLst/>
              <a:ahLst/>
              <a:cxnLst/>
              <a:rect r="r" b="b" t="t" l="l"/>
              <a:pathLst>
                <a:path h="417585" w="485564">
                  <a:moveTo>
                    <a:pt x="0" y="0"/>
                  </a:moveTo>
                  <a:lnTo>
                    <a:pt x="485563" y="0"/>
                  </a:lnTo>
                  <a:lnTo>
                    <a:pt x="485563" y="417585"/>
                  </a:lnTo>
                  <a:lnTo>
                    <a:pt x="0" y="417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2778251" y="543162"/>
              <a:ext cx="1108075" cy="56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Verdana Pro"/>
                  <a:ea typeface="Verdana Pro"/>
                  <a:cs typeface="Verdana Pro"/>
                  <a:sym typeface="Verdana Pro"/>
                </a:rPr>
                <a:t>Roby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3285656" y="1185372"/>
              <a:ext cx="2568377" cy="41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Verdana Pro"/>
                  <a:ea typeface="Verdana Pro"/>
                  <a:cs typeface="Verdana Pro"/>
                  <a:sym typeface="Verdana Pro"/>
                </a:rPr>
                <a:t>Edad: 15 Meses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3294784" y="1819524"/>
              <a:ext cx="3871714" cy="41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Verdana Pro"/>
                  <a:ea typeface="Verdana Pro"/>
                  <a:cs typeface="Verdana Pro"/>
                  <a:sym typeface="Verdana Pro"/>
                </a:rPr>
                <a:t>Raza: Golden Retriever 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3285656" y="2453677"/>
              <a:ext cx="9802416" cy="41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Verdana Pro"/>
                  <a:ea typeface="Verdana Pro"/>
                  <a:cs typeface="Verdana Pro"/>
                  <a:sym typeface="Verdana Pro"/>
                </a:rPr>
                <a:t>Comentarios: Cachorro comenzó entrenamiento el 24/11/24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11775429" y="226086"/>
              <a:ext cx="2100262" cy="364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FFFFFF"/>
                  </a:solidFill>
                  <a:latin typeface="Verdana Pro"/>
                  <a:ea typeface="Verdana Pro"/>
                  <a:cs typeface="Verdana Pro"/>
                  <a:sym typeface="Verdana Pro"/>
                </a:rPr>
                <a:t>Observaciones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4155091" y="226086"/>
              <a:ext cx="601464" cy="364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7ED957"/>
                  </a:solidFill>
                  <a:latin typeface="Verdana Pro"/>
                  <a:ea typeface="Verdana Pro"/>
                  <a:cs typeface="Verdana Pro"/>
                  <a:sym typeface="Verdana Pro"/>
                </a:rPr>
                <a:t>37+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15035955" y="226086"/>
              <a:ext cx="313730" cy="364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DA291C"/>
                  </a:solidFill>
                  <a:latin typeface="Verdana Pro"/>
                  <a:ea typeface="Verdana Pro"/>
                  <a:cs typeface="Verdana Pro"/>
                  <a:sym typeface="Verdana Pro"/>
                </a:rPr>
                <a:t>3-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3109207" y="6365559"/>
            <a:ext cx="12069586" cy="2462640"/>
            <a:chOff x="0" y="0"/>
            <a:chExt cx="3178821" cy="64859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3178821" cy="648597"/>
            </a:xfrm>
            <a:custGeom>
              <a:avLst/>
              <a:gdLst/>
              <a:ahLst/>
              <a:cxnLst/>
              <a:rect r="r" b="b" t="t" l="l"/>
              <a:pathLst>
                <a:path h="648597" w="3178821">
                  <a:moveTo>
                    <a:pt x="19243" y="0"/>
                  </a:moveTo>
                  <a:lnTo>
                    <a:pt x="3159578" y="0"/>
                  </a:lnTo>
                  <a:cubicBezTo>
                    <a:pt x="3170205" y="0"/>
                    <a:pt x="3178821" y="8615"/>
                    <a:pt x="3178821" y="19243"/>
                  </a:cubicBezTo>
                  <a:lnTo>
                    <a:pt x="3178821" y="629353"/>
                  </a:lnTo>
                  <a:cubicBezTo>
                    <a:pt x="3178821" y="634457"/>
                    <a:pt x="3176793" y="639352"/>
                    <a:pt x="3173185" y="642960"/>
                  </a:cubicBezTo>
                  <a:cubicBezTo>
                    <a:pt x="3169576" y="646569"/>
                    <a:pt x="3164681" y="648597"/>
                    <a:pt x="3159578" y="648597"/>
                  </a:cubicBezTo>
                  <a:lnTo>
                    <a:pt x="19243" y="648597"/>
                  </a:lnTo>
                  <a:cubicBezTo>
                    <a:pt x="14140" y="648597"/>
                    <a:pt x="9245" y="646569"/>
                    <a:pt x="5636" y="642960"/>
                  </a:cubicBezTo>
                  <a:cubicBezTo>
                    <a:pt x="2027" y="639352"/>
                    <a:pt x="0" y="634457"/>
                    <a:pt x="0" y="629353"/>
                  </a:cubicBezTo>
                  <a:lnTo>
                    <a:pt x="0" y="19243"/>
                  </a:lnTo>
                  <a:cubicBezTo>
                    <a:pt x="0" y="14140"/>
                    <a:pt x="2027" y="9245"/>
                    <a:pt x="5636" y="5636"/>
                  </a:cubicBezTo>
                  <a:cubicBezTo>
                    <a:pt x="9245" y="2027"/>
                    <a:pt x="14140" y="0"/>
                    <a:pt x="19243" y="0"/>
                  </a:cubicBezTo>
                  <a:close/>
                </a:path>
              </a:pathLst>
            </a:custGeom>
            <a:solidFill>
              <a:srgbClr val="107C42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3178821" cy="686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3449276" y="6808649"/>
            <a:ext cx="1576460" cy="1576460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12952" y="0"/>
                  </a:moveTo>
                  <a:lnTo>
                    <a:pt x="699848" y="0"/>
                  </a:lnTo>
                  <a:cubicBezTo>
                    <a:pt x="729805" y="0"/>
                    <a:pt x="758535" y="11900"/>
                    <a:pt x="779717" y="33083"/>
                  </a:cubicBezTo>
                  <a:cubicBezTo>
                    <a:pt x="800900" y="54265"/>
                    <a:pt x="812800" y="82995"/>
                    <a:pt x="812800" y="112952"/>
                  </a:cubicBezTo>
                  <a:lnTo>
                    <a:pt x="812800" y="699848"/>
                  </a:lnTo>
                  <a:cubicBezTo>
                    <a:pt x="812800" y="729805"/>
                    <a:pt x="800900" y="758535"/>
                    <a:pt x="779717" y="779717"/>
                  </a:cubicBezTo>
                  <a:cubicBezTo>
                    <a:pt x="758535" y="800900"/>
                    <a:pt x="729805" y="812800"/>
                    <a:pt x="699848" y="812800"/>
                  </a:cubicBezTo>
                  <a:lnTo>
                    <a:pt x="112952" y="812800"/>
                  </a:lnTo>
                  <a:cubicBezTo>
                    <a:pt x="82995" y="812800"/>
                    <a:pt x="54265" y="800900"/>
                    <a:pt x="33083" y="779717"/>
                  </a:cubicBezTo>
                  <a:cubicBezTo>
                    <a:pt x="11900" y="758535"/>
                    <a:pt x="0" y="729805"/>
                    <a:pt x="0" y="699848"/>
                  </a:cubicBezTo>
                  <a:lnTo>
                    <a:pt x="0" y="112952"/>
                  </a:lnTo>
                  <a:cubicBezTo>
                    <a:pt x="0" y="82995"/>
                    <a:pt x="11900" y="54265"/>
                    <a:pt x="33083" y="33083"/>
                  </a:cubicBezTo>
                  <a:cubicBezTo>
                    <a:pt x="54265" y="11900"/>
                    <a:pt x="82995" y="0"/>
                    <a:pt x="112952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13593" r="0" b="-13593"/>
              </a:stretch>
            </a:blipFill>
          </p:spPr>
        </p:sp>
      </p:grpSp>
      <p:sp>
        <p:nvSpPr>
          <p:cNvPr name="Freeform 46" id="46"/>
          <p:cNvSpPr/>
          <p:nvPr/>
        </p:nvSpPr>
        <p:spPr>
          <a:xfrm flipH="false" flipV="false" rot="0">
            <a:off x="5192895" y="7199809"/>
            <a:ext cx="302725" cy="349971"/>
          </a:xfrm>
          <a:custGeom>
            <a:avLst/>
            <a:gdLst/>
            <a:ahLst/>
            <a:cxnLst/>
            <a:rect r="r" b="b" t="t" l="l"/>
            <a:pathLst>
              <a:path h="349971" w="302725">
                <a:moveTo>
                  <a:pt x="0" y="0"/>
                </a:moveTo>
                <a:lnTo>
                  <a:pt x="302725" y="0"/>
                </a:lnTo>
                <a:lnTo>
                  <a:pt x="302725" y="349971"/>
                </a:lnTo>
                <a:lnTo>
                  <a:pt x="0" y="349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5195114" y="7740280"/>
            <a:ext cx="300506" cy="290944"/>
          </a:xfrm>
          <a:custGeom>
            <a:avLst/>
            <a:gdLst/>
            <a:ahLst/>
            <a:cxnLst/>
            <a:rect r="r" b="b" t="t" l="l"/>
            <a:pathLst>
              <a:path h="290944" w="300506">
                <a:moveTo>
                  <a:pt x="0" y="0"/>
                </a:moveTo>
                <a:lnTo>
                  <a:pt x="300506" y="0"/>
                </a:lnTo>
                <a:lnTo>
                  <a:pt x="300506" y="290943"/>
                </a:lnTo>
                <a:lnTo>
                  <a:pt x="0" y="290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5163281" y="8237689"/>
            <a:ext cx="364173" cy="313189"/>
          </a:xfrm>
          <a:custGeom>
            <a:avLst/>
            <a:gdLst/>
            <a:ahLst/>
            <a:cxnLst/>
            <a:rect r="r" b="b" t="t" l="l"/>
            <a:pathLst>
              <a:path h="313189" w="364173">
                <a:moveTo>
                  <a:pt x="0" y="0"/>
                </a:moveTo>
                <a:lnTo>
                  <a:pt x="364172" y="0"/>
                </a:lnTo>
                <a:lnTo>
                  <a:pt x="364172" y="313188"/>
                </a:lnTo>
                <a:lnTo>
                  <a:pt x="0" y="3131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3109207" y="9018699"/>
            <a:ext cx="12069586" cy="2462640"/>
            <a:chOff x="0" y="0"/>
            <a:chExt cx="3178821" cy="64859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3178821" cy="648597"/>
            </a:xfrm>
            <a:custGeom>
              <a:avLst/>
              <a:gdLst/>
              <a:ahLst/>
              <a:cxnLst/>
              <a:rect r="r" b="b" t="t" l="l"/>
              <a:pathLst>
                <a:path h="648597" w="3178821">
                  <a:moveTo>
                    <a:pt x="19243" y="0"/>
                  </a:moveTo>
                  <a:lnTo>
                    <a:pt x="3159578" y="0"/>
                  </a:lnTo>
                  <a:cubicBezTo>
                    <a:pt x="3170205" y="0"/>
                    <a:pt x="3178821" y="8615"/>
                    <a:pt x="3178821" y="19243"/>
                  </a:cubicBezTo>
                  <a:lnTo>
                    <a:pt x="3178821" y="629353"/>
                  </a:lnTo>
                  <a:cubicBezTo>
                    <a:pt x="3178821" y="634457"/>
                    <a:pt x="3176793" y="639352"/>
                    <a:pt x="3173185" y="642960"/>
                  </a:cubicBezTo>
                  <a:cubicBezTo>
                    <a:pt x="3169576" y="646569"/>
                    <a:pt x="3164681" y="648597"/>
                    <a:pt x="3159578" y="648597"/>
                  </a:cubicBezTo>
                  <a:lnTo>
                    <a:pt x="19243" y="648597"/>
                  </a:lnTo>
                  <a:cubicBezTo>
                    <a:pt x="14140" y="648597"/>
                    <a:pt x="9245" y="646569"/>
                    <a:pt x="5636" y="642960"/>
                  </a:cubicBezTo>
                  <a:cubicBezTo>
                    <a:pt x="2027" y="639352"/>
                    <a:pt x="0" y="634457"/>
                    <a:pt x="0" y="629353"/>
                  </a:cubicBezTo>
                  <a:lnTo>
                    <a:pt x="0" y="19243"/>
                  </a:lnTo>
                  <a:cubicBezTo>
                    <a:pt x="0" y="14140"/>
                    <a:pt x="2027" y="9245"/>
                    <a:pt x="5636" y="5636"/>
                  </a:cubicBezTo>
                  <a:cubicBezTo>
                    <a:pt x="9245" y="2027"/>
                    <a:pt x="14140" y="0"/>
                    <a:pt x="19243" y="0"/>
                  </a:cubicBezTo>
                  <a:close/>
                </a:path>
              </a:pathLst>
            </a:custGeom>
            <a:solidFill>
              <a:srgbClr val="107C42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3178821" cy="686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3449276" y="9461789"/>
            <a:ext cx="1576460" cy="1576460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12952" y="0"/>
                  </a:moveTo>
                  <a:lnTo>
                    <a:pt x="699848" y="0"/>
                  </a:lnTo>
                  <a:cubicBezTo>
                    <a:pt x="729805" y="0"/>
                    <a:pt x="758535" y="11900"/>
                    <a:pt x="779717" y="33083"/>
                  </a:cubicBezTo>
                  <a:cubicBezTo>
                    <a:pt x="800900" y="54265"/>
                    <a:pt x="812800" y="82995"/>
                    <a:pt x="812800" y="112952"/>
                  </a:cubicBezTo>
                  <a:lnTo>
                    <a:pt x="812800" y="699848"/>
                  </a:lnTo>
                  <a:cubicBezTo>
                    <a:pt x="812800" y="729805"/>
                    <a:pt x="800900" y="758535"/>
                    <a:pt x="779717" y="779717"/>
                  </a:cubicBezTo>
                  <a:cubicBezTo>
                    <a:pt x="758535" y="800900"/>
                    <a:pt x="729805" y="812800"/>
                    <a:pt x="699848" y="812800"/>
                  </a:cubicBezTo>
                  <a:lnTo>
                    <a:pt x="112952" y="812800"/>
                  </a:lnTo>
                  <a:cubicBezTo>
                    <a:pt x="82995" y="812800"/>
                    <a:pt x="54265" y="800900"/>
                    <a:pt x="33083" y="779717"/>
                  </a:cubicBezTo>
                  <a:cubicBezTo>
                    <a:pt x="11900" y="758535"/>
                    <a:pt x="0" y="729805"/>
                    <a:pt x="0" y="699848"/>
                  </a:cubicBezTo>
                  <a:lnTo>
                    <a:pt x="0" y="112952"/>
                  </a:lnTo>
                  <a:cubicBezTo>
                    <a:pt x="0" y="82995"/>
                    <a:pt x="11900" y="54265"/>
                    <a:pt x="33083" y="33083"/>
                  </a:cubicBezTo>
                  <a:cubicBezTo>
                    <a:pt x="54265" y="11900"/>
                    <a:pt x="82995" y="0"/>
                    <a:pt x="112952" y="0"/>
                  </a:cubicBezTo>
                  <a:close/>
                </a:path>
              </a:pathLst>
            </a:custGeom>
            <a:blipFill>
              <a:blip r:embed="rId13"/>
              <a:stretch>
                <a:fillRect l="-2854" t="0" r="-2854" b="0"/>
              </a:stretch>
            </a:blipFill>
          </p:spPr>
        </p:sp>
      </p:grpSp>
      <p:sp>
        <p:nvSpPr>
          <p:cNvPr name="Freeform 54" id="54"/>
          <p:cNvSpPr/>
          <p:nvPr/>
        </p:nvSpPr>
        <p:spPr>
          <a:xfrm flipH="false" flipV="false" rot="0">
            <a:off x="5192895" y="9852949"/>
            <a:ext cx="302725" cy="349971"/>
          </a:xfrm>
          <a:custGeom>
            <a:avLst/>
            <a:gdLst/>
            <a:ahLst/>
            <a:cxnLst/>
            <a:rect r="r" b="b" t="t" l="l"/>
            <a:pathLst>
              <a:path h="349971" w="302725">
                <a:moveTo>
                  <a:pt x="0" y="0"/>
                </a:moveTo>
                <a:lnTo>
                  <a:pt x="302725" y="0"/>
                </a:lnTo>
                <a:lnTo>
                  <a:pt x="302725" y="349971"/>
                </a:lnTo>
                <a:lnTo>
                  <a:pt x="0" y="349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0" y="629100"/>
            <a:ext cx="18288000" cy="137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9"/>
              </a:lnSpc>
            </a:pPr>
            <a:r>
              <a:rPr lang="en-US" sz="9999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PROPUESTA DE SOLUCIÓN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195114" y="6761024"/>
            <a:ext cx="831056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Verdana Pro"/>
                <a:ea typeface="Verdana Pro"/>
                <a:cs typeface="Verdana Pro"/>
                <a:sym typeface="Verdana Pro"/>
              </a:rPr>
              <a:t>Juan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573449" y="7245063"/>
            <a:ext cx="1926282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Verdana Pro"/>
                <a:ea typeface="Verdana Pro"/>
                <a:cs typeface="Verdana Pro"/>
                <a:sym typeface="Verdana Pro"/>
              </a:rPr>
              <a:t>Edad: 13 Meses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580295" y="7720677"/>
            <a:ext cx="2903786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Verdana Pro"/>
                <a:ea typeface="Verdana Pro"/>
                <a:cs typeface="Verdana Pro"/>
                <a:sym typeface="Verdana Pro"/>
              </a:rPr>
              <a:t>Raza: Border Collie 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5573449" y="8196291"/>
            <a:ext cx="7351812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Verdana Pro"/>
                <a:ea typeface="Verdana Pro"/>
                <a:cs typeface="Verdana Pro"/>
                <a:sym typeface="Verdana Pro"/>
              </a:rPr>
              <a:t>Comentarios: Cachorro comenzó entrenamiento el 10/10/24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1940779" y="6527980"/>
            <a:ext cx="1575197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Verdana Pro"/>
                <a:ea typeface="Verdana Pro"/>
                <a:cs typeface="Verdana Pro"/>
                <a:sym typeface="Verdana Pro"/>
              </a:rPr>
              <a:t>Observaciones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3725526" y="6527980"/>
            <a:ext cx="451098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7ED957"/>
                </a:solidFill>
                <a:latin typeface="Verdana Pro"/>
                <a:ea typeface="Verdana Pro"/>
                <a:cs typeface="Verdana Pro"/>
                <a:sym typeface="Verdana Pro"/>
              </a:rPr>
              <a:t>23</a:t>
            </a:r>
            <a:r>
              <a:rPr lang="en-US" sz="1700">
                <a:solidFill>
                  <a:srgbClr val="7ED957"/>
                </a:solidFill>
                <a:latin typeface="Verdana Pro"/>
                <a:ea typeface="Verdana Pro"/>
                <a:cs typeface="Verdana Pro"/>
                <a:sym typeface="Verdana Pro"/>
              </a:rPr>
              <a:t>+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4386174" y="6527980"/>
            <a:ext cx="235297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DA291C"/>
                </a:solidFill>
                <a:latin typeface="Verdana Pro"/>
                <a:ea typeface="Verdana Pro"/>
                <a:cs typeface="Verdana Pro"/>
                <a:sym typeface="Verdana Pro"/>
              </a:rPr>
              <a:t>5</a:t>
            </a:r>
            <a:r>
              <a:rPr lang="en-US" sz="1700">
                <a:solidFill>
                  <a:srgbClr val="DA291C"/>
                </a:solidFill>
                <a:latin typeface="Verdana Pro"/>
                <a:ea typeface="Verdana Pro"/>
                <a:cs typeface="Verdana Pro"/>
                <a:sym typeface="Verdana Pro"/>
              </a:rPr>
              <a:t>-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5195114" y="9414164"/>
            <a:ext cx="104359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Verdana Pro"/>
                <a:ea typeface="Verdana Pro"/>
                <a:cs typeface="Verdana Pro"/>
                <a:sym typeface="Verdana Pro"/>
              </a:rPr>
              <a:t>Pepito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5573449" y="9898203"/>
            <a:ext cx="1926282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Verdana Pro"/>
                <a:ea typeface="Verdana Pro"/>
                <a:cs typeface="Verdana Pro"/>
                <a:sym typeface="Verdana Pro"/>
              </a:rPr>
              <a:t>Edad: 18 Meses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1940779" y="9181120"/>
            <a:ext cx="1575197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Verdana Pro"/>
                <a:ea typeface="Verdana Pro"/>
                <a:cs typeface="Verdana Pro"/>
                <a:sym typeface="Verdana Pro"/>
              </a:rPr>
              <a:t>Observaciones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3725526" y="9181120"/>
            <a:ext cx="451098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7ED957"/>
                </a:solidFill>
                <a:latin typeface="Verdana Pro"/>
                <a:ea typeface="Verdana Pro"/>
                <a:cs typeface="Verdana Pro"/>
                <a:sym typeface="Verdana Pro"/>
              </a:rPr>
              <a:t>30</a:t>
            </a:r>
            <a:r>
              <a:rPr lang="en-US" sz="1700">
                <a:solidFill>
                  <a:srgbClr val="7ED957"/>
                </a:solidFill>
                <a:latin typeface="Verdana Pro"/>
                <a:ea typeface="Verdana Pro"/>
                <a:cs typeface="Verdana Pro"/>
                <a:sym typeface="Verdana Pro"/>
              </a:rPr>
              <a:t>+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4386174" y="9181120"/>
            <a:ext cx="235297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DA291C"/>
                </a:solidFill>
                <a:latin typeface="Verdana Pro"/>
                <a:ea typeface="Verdana Pro"/>
                <a:cs typeface="Verdana Pro"/>
                <a:sym typeface="Verdana Pro"/>
              </a:rPr>
              <a:t>5</a:t>
            </a:r>
            <a:r>
              <a:rPr lang="en-US" sz="1700">
                <a:solidFill>
                  <a:srgbClr val="DA291C"/>
                </a:solidFill>
                <a:latin typeface="Verdana Pro"/>
                <a:ea typeface="Verdana Pro"/>
                <a:cs typeface="Verdana Pro"/>
                <a:sym typeface="Verdana Pro"/>
              </a:rPr>
              <a:t>-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13535" y="441226"/>
            <a:ext cx="8401674" cy="8401674"/>
          </a:xfrm>
          <a:custGeom>
            <a:avLst/>
            <a:gdLst/>
            <a:ahLst/>
            <a:cxnLst/>
            <a:rect r="r" b="b" t="t" l="l"/>
            <a:pathLst>
              <a:path h="8401674" w="8401674">
                <a:moveTo>
                  <a:pt x="0" y="0"/>
                </a:moveTo>
                <a:lnTo>
                  <a:pt x="8401673" y="0"/>
                </a:lnTo>
                <a:lnTo>
                  <a:pt x="8401673" y="8401674"/>
                </a:lnTo>
                <a:lnTo>
                  <a:pt x="0" y="8401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457186">
            <a:off x="-435745" y="-292266"/>
            <a:ext cx="2454243" cy="2297785"/>
          </a:xfrm>
          <a:custGeom>
            <a:avLst/>
            <a:gdLst/>
            <a:ahLst/>
            <a:cxnLst/>
            <a:rect r="r" b="b" t="t" l="l"/>
            <a:pathLst>
              <a:path h="2297785" w="2454243">
                <a:moveTo>
                  <a:pt x="0" y="0"/>
                </a:moveTo>
                <a:lnTo>
                  <a:pt x="2454243" y="0"/>
                </a:lnTo>
                <a:lnTo>
                  <a:pt x="2454243" y="2297785"/>
                </a:lnTo>
                <a:lnTo>
                  <a:pt x="0" y="2297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13011" y="7398799"/>
            <a:ext cx="2808775" cy="2888201"/>
          </a:xfrm>
          <a:custGeom>
            <a:avLst/>
            <a:gdLst/>
            <a:ahLst/>
            <a:cxnLst/>
            <a:rect r="r" b="b" t="t" l="l"/>
            <a:pathLst>
              <a:path h="2888201" w="2808775">
                <a:moveTo>
                  <a:pt x="0" y="0"/>
                </a:moveTo>
                <a:lnTo>
                  <a:pt x="2808775" y="0"/>
                </a:lnTo>
                <a:lnTo>
                  <a:pt x="2808775" y="2888201"/>
                </a:lnTo>
                <a:lnTo>
                  <a:pt x="0" y="2888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457186">
            <a:off x="16154640" y="7975058"/>
            <a:ext cx="2454243" cy="2297785"/>
          </a:xfrm>
          <a:custGeom>
            <a:avLst/>
            <a:gdLst/>
            <a:ahLst/>
            <a:cxnLst/>
            <a:rect r="r" b="b" t="t" l="l"/>
            <a:pathLst>
              <a:path h="2297785" w="2454243">
                <a:moveTo>
                  <a:pt x="0" y="0"/>
                </a:moveTo>
                <a:lnTo>
                  <a:pt x="2454243" y="0"/>
                </a:lnTo>
                <a:lnTo>
                  <a:pt x="2454243" y="2297784"/>
                </a:lnTo>
                <a:lnTo>
                  <a:pt x="0" y="22977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4814" y="5672560"/>
            <a:ext cx="1772739" cy="1555908"/>
          </a:xfrm>
          <a:custGeom>
            <a:avLst/>
            <a:gdLst/>
            <a:ahLst/>
            <a:cxnLst/>
            <a:rect r="r" b="b" t="t" l="l"/>
            <a:pathLst>
              <a:path h="1555908" w="1772739">
                <a:moveTo>
                  <a:pt x="0" y="0"/>
                </a:moveTo>
                <a:lnTo>
                  <a:pt x="1772738" y="0"/>
                </a:lnTo>
                <a:lnTo>
                  <a:pt x="1772738" y="1555908"/>
                </a:lnTo>
                <a:lnTo>
                  <a:pt x="0" y="15559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97380">
            <a:off x="15936522" y="-128692"/>
            <a:ext cx="3246946" cy="2723376"/>
          </a:xfrm>
          <a:custGeom>
            <a:avLst/>
            <a:gdLst/>
            <a:ahLst/>
            <a:cxnLst/>
            <a:rect r="r" b="b" t="t" l="l"/>
            <a:pathLst>
              <a:path h="2723376" w="3246946">
                <a:moveTo>
                  <a:pt x="0" y="0"/>
                </a:moveTo>
                <a:lnTo>
                  <a:pt x="3246946" y="0"/>
                </a:lnTo>
                <a:lnTo>
                  <a:pt x="3246946" y="2723376"/>
                </a:lnTo>
                <a:lnTo>
                  <a:pt x="0" y="27233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10147">
            <a:off x="16293966" y="4123918"/>
            <a:ext cx="3304191" cy="3723033"/>
          </a:xfrm>
          <a:custGeom>
            <a:avLst/>
            <a:gdLst/>
            <a:ahLst/>
            <a:cxnLst/>
            <a:rect r="r" b="b" t="t" l="l"/>
            <a:pathLst>
              <a:path h="3723033" w="3304191">
                <a:moveTo>
                  <a:pt x="0" y="0"/>
                </a:moveTo>
                <a:lnTo>
                  <a:pt x="3304192" y="0"/>
                </a:lnTo>
                <a:lnTo>
                  <a:pt x="3304192" y="3723033"/>
                </a:lnTo>
                <a:lnTo>
                  <a:pt x="0" y="37230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1564867">
            <a:off x="17058959" y="2857191"/>
            <a:ext cx="1413863" cy="1240927"/>
          </a:xfrm>
          <a:custGeom>
            <a:avLst/>
            <a:gdLst/>
            <a:ahLst/>
            <a:cxnLst/>
            <a:rect r="r" b="b" t="t" l="l"/>
            <a:pathLst>
              <a:path h="1240927" w="1413863">
                <a:moveTo>
                  <a:pt x="1413863" y="0"/>
                </a:moveTo>
                <a:lnTo>
                  <a:pt x="0" y="0"/>
                </a:lnTo>
                <a:lnTo>
                  <a:pt x="0" y="1240927"/>
                </a:lnTo>
                <a:lnTo>
                  <a:pt x="1413863" y="1240927"/>
                </a:lnTo>
                <a:lnTo>
                  <a:pt x="141386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28210" y="2408556"/>
            <a:ext cx="3202750" cy="3206763"/>
          </a:xfrm>
          <a:custGeom>
            <a:avLst/>
            <a:gdLst/>
            <a:ahLst/>
            <a:cxnLst/>
            <a:rect r="r" b="b" t="t" l="l"/>
            <a:pathLst>
              <a:path h="3206763" w="3202750">
                <a:moveTo>
                  <a:pt x="0" y="0"/>
                </a:moveTo>
                <a:lnTo>
                  <a:pt x="3202750" y="0"/>
                </a:lnTo>
                <a:lnTo>
                  <a:pt x="3202750" y="3206763"/>
                </a:lnTo>
                <a:lnTo>
                  <a:pt x="0" y="32067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8505206" y="5264340"/>
            <a:ext cx="1830845" cy="19050"/>
          </a:xfrm>
          <a:prstGeom prst="line">
            <a:avLst/>
          </a:prstGeom>
          <a:ln cap="flat" w="38100">
            <a:solidFill>
              <a:srgbClr val="231F2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3" id="13"/>
          <p:cNvGrpSpPr/>
          <p:nvPr/>
        </p:nvGrpSpPr>
        <p:grpSpPr>
          <a:xfrm rot="0">
            <a:off x="3666353" y="3626533"/>
            <a:ext cx="4571387" cy="3094074"/>
            <a:chOff x="0" y="0"/>
            <a:chExt cx="1139869" cy="7715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9869" cy="771503"/>
            </a:xfrm>
            <a:custGeom>
              <a:avLst/>
              <a:gdLst/>
              <a:ahLst/>
              <a:cxnLst/>
              <a:rect r="r" b="b" t="t" l="l"/>
              <a:pathLst>
                <a:path h="771503" w="1139869">
                  <a:moveTo>
                    <a:pt x="93146" y="0"/>
                  </a:moveTo>
                  <a:lnTo>
                    <a:pt x="1046723" y="0"/>
                  </a:lnTo>
                  <a:cubicBezTo>
                    <a:pt x="1098166" y="0"/>
                    <a:pt x="1139869" y="41703"/>
                    <a:pt x="1139869" y="93146"/>
                  </a:cubicBezTo>
                  <a:lnTo>
                    <a:pt x="1139869" y="678357"/>
                  </a:lnTo>
                  <a:cubicBezTo>
                    <a:pt x="1139869" y="729800"/>
                    <a:pt x="1098166" y="771503"/>
                    <a:pt x="1046723" y="771503"/>
                  </a:cubicBezTo>
                  <a:lnTo>
                    <a:pt x="93146" y="771503"/>
                  </a:lnTo>
                  <a:cubicBezTo>
                    <a:pt x="41703" y="771503"/>
                    <a:pt x="0" y="729800"/>
                    <a:pt x="0" y="678357"/>
                  </a:cubicBezTo>
                  <a:lnTo>
                    <a:pt x="0" y="93146"/>
                  </a:lnTo>
                  <a:cubicBezTo>
                    <a:pt x="0" y="41703"/>
                    <a:pt x="41703" y="0"/>
                    <a:pt x="931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139869" cy="828653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602949" y="3626533"/>
            <a:ext cx="4625720" cy="3237517"/>
            <a:chOff x="0" y="0"/>
            <a:chExt cx="1153417" cy="8072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53417" cy="807270"/>
            </a:xfrm>
            <a:custGeom>
              <a:avLst/>
              <a:gdLst/>
              <a:ahLst/>
              <a:cxnLst/>
              <a:rect r="r" b="b" t="t" l="l"/>
              <a:pathLst>
                <a:path h="807270" w="1153417">
                  <a:moveTo>
                    <a:pt x="167367" y="0"/>
                  </a:moveTo>
                  <a:lnTo>
                    <a:pt x="986050" y="0"/>
                  </a:lnTo>
                  <a:cubicBezTo>
                    <a:pt x="1030439" y="0"/>
                    <a:pt x="1073009" y="17633"/>
                    <a:pt x="1104397" y="49021"/>
                  </a:cubicBezTo>
                  <a:cubicBezTo>
                    <a:pt x="1135784" y="80408"/>
                    <a:pt x="1153417" y="122978"/>
                    <a:pt x="1153417" y="167367"/>
                  </a:cubicBezTo>
                  <a:lnTo>
                    <a:pt x="1153417" y="639904"/>
                  </a:lnTo>
                  <a:cubicBezTo>
                    <a:pt x="1153417" y="732338"/>
                    <a:pt x="1078484" y="807270"/>
                    <a:pt x="986050" y="807270"/>
                  </a:cubicBezTo>
                  <a:lnTo>
                    <a:pt x="167367" y="807270"/>
                  </a:lnTo>
                  <a:cubicBezTo>
                    <a:pt x="74933" y="807270"/>
                    <a:pt x="0" y="732338"/>
                    <a:pt x="0" y="639904"/>
                  </a:cubicBezTo>
                  <a:lnTo>
                    <a:pt x="0" y="167367"/>
                  </a:lnTo>
                  <a:cubicBezTo>
                    <a:pt x="0" y="74933"/>
                    <a:pt x="74933" y="0"/>
                    <a:pt x="167367" y="0"/>
                  </a:cubicBezTo>
                  <a:close/>
                </a:path>
              </a:pathLst>
            </a:custGeom>
            <a:solidFill>
              <a:srgbClr val="92D4D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153417" cy="864420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337339" y="4432750"/>
            <a:ext cx="3229416" cy="1343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4"/>
              </a:lnSpc>
            </a:pPr>
            <a:r>
              <a:rPr lang="en-US" b="true" sz="421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</a:t>
            </a:r>
          </a:p>
          <a:p>
            <a:pPr algn="ctr" marL="0" indent="0" lvl="0">
              <a:lnSpc>
                <a:spcPts val="5224"/>
              </a:lnSpc>
            </a:pPr>
            <a:r>
              <a:rPr lang="en-US" b="true" sz="421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general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31490" y="4288033"/>
            <a:ext cx="3968638" cy="194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4"/>
              </a:lnSpc>
            </a:pPr>
            <a:r>
              <a:rPr lang="en-US" sz="2495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“Diseñar y desarrollar un MVP para gestionar el entrenamiento canino del SAG, permitiendo su registro y seguimiento”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57186">
            <a:off x="-435745" y="-292266"/>
            <a:ext cx="2454243" cy="2297785"/>
          </a:xfrm>
          <a:custGeom>
            <a:avLst/>
            <a:gdLst/>
            <a:ahLst/>
            <a:cxnLst/>
            <a:rect r="r" b="b" t="t" l="l"/>
            <a:pathLst>
              <a:path h="2297785" w="2454243">
                <a:moveTo>
                  <a:pt x="0" y="0"/>
                </a:moveTo>
                <a:lnTo>
                  <a:pt x="2454243" y="0"/>
                </a:lnTo>
                <a:lnTo>
                  <a:pt x="2454243" y="2297785"/>
                </a:lnTo>
                <a:lnTo>
                  <a:pt x="0" y="2297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13011" y="7398799"/>
            <a:ext cx="2808775" cy="2888201"/>
          </a:xfrm>
          <a:custGeom>
            <a:avLst/>
            <a:gdLst/>
            <a:ahLst/>
            <a:cxnLst/>
            <a:rect r="r" b="b" t="t" l="l"/>
            <a:pathLst>
              <a:path h="2888201" w="2808775">
                <a:moveTo>
                  <a:pt x="0" y="0"/>
                </a:moveTo>
                <a:lnTo>
                  <a:pt x="2808775" y="0"/>
                </a:lnTo>
                <a:lnTo>
                  <a:pt x="2808775" y="2888201"/>
                </a:lnTo>
                <a:lnTo>
                  <a:pt x="0" y="2888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457186">
            <a:off x="16154640" y="7975058"/>
            <a:ext cx="2454243" cy="2297785"/>
          </a:xfrm>
          <a:custGeom>
            <a:avLst/>
            <a:gdLst/>
            <a:ahLst/>
            <a:cxnLst/>
            <a:rect r="r" b="b" t="t" l="l"/>
            <a:pathLst>
              <a:path h="2297785" w="2454243">
                <a:moveTo>
                  <a:pt x="0" y="0"/>
                </a:moveTo>
                <a:lnTo>
                  <a:pt x="2454243" y="0"/>
                </a:lnTo>
                <a:lnTo>
                  <a:pt x="2454243" y="2297784"/>
                </a:lnTo>
                <a:lnTo>
                  <a:pt x="0" y="2297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4814" y="5672560"/>
            <a:ext cx="1772739" cy="1555908"/>
          </a:xfrm>
          <a:custGeom>
            <a:avLst/>
            <a:gdLst/>
            <a:ahLst/>
            <a:cxnLst/>
            <a:rect r="r" b="b" t="t" l="l"/>
            <a:pathLst>
              <a:path h="1555908" w="1772739">
                <a:moveTo>
                  <a:pt x="0" y="0"/>
                </a:moveTo>
                <a:lnTo>
                  <a:pt x="1772738" y="0"/>
                </a:lnTo>
                <a:lnTo>
                  <a:pt x="1772738" y="1555908"/>
                </a:lnTo>
                <a:lnTo>
                  <a:pt x="0" y="15559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97380">
            <a:off x="15936522" y="-128692"/>
            <a:ext cx="3246946" cy="2723376"/>
          </a:xfrm>
          <a:custGeom>
            <a:avLst/>
            <a:gdLst/>
            <a:ahLst/>
            <a:cxnLst/>
            <a:rect r="r" b="b" t="t" l="l"/>
            <a:pathLst>
              <a:path h="2723376" w="3246946">
                <a:moveTo>
                  <a:pt x="0" y="0"/>
                </a:moveTo>
                <a:lnTo>
                  <a:pt x="3246946" y="0"/>
                </a:lnTo>
                <a:lnTo>
                  <a:pt x="3246946" y="2723376"/>
                </a:lnTo>
                <a:lnTo>
                  <a:pt x="0" y="27233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10147">
            <a:off x="16293966" y="4123918"/>
            <a:ext cx="3304191" cy="3723033"/>
          </a:xfrm>
          <a:custGeom>
            <a:avLst/>
            <a:gdLst/>
            <a:ahLst/>
            <a:cxnLst/>
            <a:rect r="r" b="b" t="t" l="l"/>
            <a:pathLst>
              <a:path h="3723033" w="3304191">
                <a:moveTo>
                  <a:pt x="0" y="0"/>
                </a:moveTo>
                <a:lnTo>
                  <a:pt x="3304192" y="0"/>
                </a:lnTo>
                <a:lnTo>
                  <a:pt x="3304192" y="3723033"/>
                </a:lnTo>
                <a:lnTo>
                  <a:pt x="0" y="37230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564867">
            <a:off x="17058959" y="2857191"/>
            <a:ext cx="1413863" cy="1240927"/>
          </a:xfrm>
          <a:custGeom>
            <a:avLst/>
            <a:gdLst/>
            <a:ahLst/>
            <a:cxnLst/>
            <a:rect r="r" b="b" t="t" l="l"/>
            <a:pathLst>
              <a:path h="1240927" w="1413863">
                <a:moveTo>
                  <a:pt x="1413863" y="0"/>
                </a:moveTo>
                <a:lnTo>
                  <a:pt x="0" y="0"/>
                </a:lnTo>
                <a:lnTo>
                  <a:pt x="0" y="1240927"/>
                </a:lnTo>
                <a:lnTo>
                  <a:pt x="1413863" y="1240927"/>
                </a:lnTo>
                <a:lnTo>
                  <a:pt x="141386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928210" y="2408556"/>
            <a:ext cx="3202750" cy="3206763"/>
          </a:xfrm>
          <a:custGeom>
            <a:avLst/>
            <a:gdLst/>
            <a:ahLst/>
            <a:cxnLst/>
            <a:rect r="r" b="b" t="t" l="l"/>
            <a:pathLst>
              <a:path h="3206763" w="3202750">
                <a:moveTo>
                  <a:pt x="0" y="0"/>
                </a:moveTo>
                <a:lnTo>
                  <a:pt x="3202750" y="0"/>
                </a:lnTo>
                <a:lnTo>
                  <a:pt x="3202750" y="3206763"/>
                </a:lnTo>
                <a:lnTo>
                  <a:pt x="0" y="32067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V="true">
            <a:off x="6800646" y="2522815"/>
            <a:ext cx="821696" cy="783600"/>
          </a:xfrm>
          <a:prstGeom prst="line">
            <a:avLst/>
          </a:prstGeom>
          <a:ln cap="flat" w="38100">
            <a:solidFill>
              <a:srgbClr val="231F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8470210" y="5123897"/>
            <a:ext cx="742656" cy="0"/>
          </a:xfrm>
          <a:prstGeom prst="line">
            <a:avLst/>
          </a:prstGeom>
          <a:ln cap="flat" w="38100">
            <a:solidFill>
              <a:srgbClr val="231F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V="true">
            <a:off x="8450432" y="3561622"/>
            <a:ext cx="613551" cy="465116"/>
          </a:xfrm>
          <a:prstGeom prst="line">
            <a:avLst/>
          </a:prstGeom>
          <a:ln cap="flat" w="38100">
            <a:solidFill>
              <a:srgbClr val="231F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8450644" y="6342397"/>
            <a:ext cx="565269" cy="427295"/>
          </a:xfrm>
          <a:prstGeom prst="line">
            <a:avLst/>
          </a:prstGeom>
          <a:ln cap="flat" w="38100">
            <a:solidFill>
              <a:srgbClr val="231F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6786760" y="7313240"/>
            <a:ext cx="897465" cy="695535"/>
          </a:xfrm>
          <a:prstGeom prst="line">
            <a:avLst/>
          </a:prstGeom>
          <a:ln cap="flat" w="38100">
            <a:solidFill>
              <a:srgbClr val="231F2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6" id="16"/>
          <p:cNvGrpSpPr/>
          <p:nvPr/>
        </p:nvGrpSpPr>
        <p:grpSpPr>
          <a:xfrm rot="0">
            <a:off x="9212867" y="1232996"/>
            <a:ext cx="4647385" cy="1275258"/>
            <a:chOff x="0" y="0"/>
            <a:chExt cx="1158819" cy="3179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58819" cy="317984"/>
            </a:xfrm>
            <a:custGeom>
              <a:avLst/>
              <a:gdLst/>
              <a:ahLst/>
              <a:cxnLst/>
              <a:rect r="r" b="b" t="t" l="l"/>
              <a:pathLst>
                <a:path h="317984" w="1158819">
                  <a:moveTo>
                    <a:pt x="158992" y="0"/>
                  </a:moveTo>
                  <a:lnTo>
                    <a:pt x="999827" y="0"/>
                  </a:lnTo>
                  <a:cubicBezTo>
                    <a:pt x="1087636" y="0"/>
                    <a:pt x="1158819" y="71183"/>
                    <a:pt x="1158819" y="158992"/>
                  </a:cubicBezTo>
                  <a:lnTo>
                    <a:pt x="1158819" y="158992"/>
                  </a:lnTo>
                  <a:cubicBezTo>
                    <a:pt x="1158819" y="246801"/>
                    <a:pt x="1087636" y="317984"/>
                    <a:pt x="999827" y="317984"/>
                  </a:cubicBezTo>
                  <a:lnTo>
                    <a:pt x="158992" y="317984"/>
                  </a:lnTo>
                  <a:cubicBezTo>
                    <a:pt x="71183" y="317984"/>
                    <a:pt x="0" y="246801"/>
                    <a:pt x="0" y="158992"/>
                  </a:cubicBezTo>
                  <a:lnTo>
                    <a:pt x="0" y="158992"/>
                  </a:lnTo>
                  <a:cubicBezTo>
                    <a:pt x="0" y="71183"/>
                    <a:pt x="71183" y="0"/>
                    <a:pt x="158992" y="0"/>
                  </a:cubicBezTo>
                  <a:close/>
                </a:path>
              </a:pathLst>
            </a:custGeom>
            <a:solidFill>
              <a:srgbClr val="92D4D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158819" cy="375134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231F20"/>
                  </a:solidFill>
                  <a:latin typeface="Poppins"/>
                  <a:ea typeface="Poppins"/>
                  <a:cs typeface="Poppins"/>
                  <a:sym typeface="Poppins"/>
                </a:rPr>
                <a:t>Realizar levantamiento de requerimientos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666353" y="3626533"/>
            <a:ext cx="4571387" cy="3094074"/>
            <a:chOff x="0" y="0"/>
            <a:chExt cx="1139869" cy="7715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39869" cy="771503"/>
            </a:xfrm>
            <a:custGeom>
              <a:avLst/>
              <a:gdLst/>
              <a:ahLst/>
              <a:cxnLst/>
              <a:rect r="r" b="b" t="t" l="l"/>
              <a:pathLst>
                <a:path h="771503" w="1139869">
                  <a:moveTo>
                    <a:pt x="93146" y="0"/>
                  </a:moveTo>
                  <a:lnTo>
                    <a:pt x="1046723" y="0"/>
                  </a:lnTo>
                  <a:cubicBezTo>
                    <a:pt x="1098166" y="0"/>
                    <a:pt x="1139869" y="41703"/>
                    <a:pt x="1139869" y="93146"/>
                  </a:cubicBezTo>
                  <a:lnTo>
                    <a:pt x="1139869" y="678357"/>
                  </a:lnTo>
                  <a:cubicBezTo>
                    <a:pt x="1139869" y="729800"/>
                    <a:pt x="1098166" y="771503"/>
                    <a:pt x="1046723" y="771503"/>
                  </a:cubicBezTo>
                  <a:lnTo>
                    <a:pt x="93146" y="771503"/>
                  </a:lnTo>
                  <a:cubicBezTo>
                    <a:pt x="41703" y="771503"/>
                    <a:pt x="0" y="729800"/>
                    <a:pt x="0" y="678357"/>
                  </a:cubicBezTo>
                  <a:lnTo>
                    <a:pt x="0" y="93146"/>
                  </a:lnTo>
                  <a:cubicBezTo>
                    <a:pt x="0" y="41703"/>
                    <a:pt x="41703" y="0"/>
                    <a:pt x="931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139869" cy="828653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212867" y="7758043"/>
            <a:ext cx="4647385" cy="1275258"/>
            <a:chOff x="0" y="0"/>
            <a:chExt cx="1158819" cy="31798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58819" cy="317984"/>
            </a:xfrm>
            <a:custGeom>
              <a:avLst/>
              <a:gdLst/>
              <a:ahLst/>
              <a:cxnLst/>
              <a:rect r="r" b="b" t="t" l="l"/>
              <a:pathLst>
                <a:path h="317984" w="1158819">
                  <a:moveTo>
                    <a:pt x="158992" y="0"/>
                  </a:moveTo>
                  <a:lnTo>
                    <a:pt x="999827" y="0"/>
                  </a:lnTo>
                  <a:cubicBezTo>
                    <a:pt x="1087636" y="0"/>
                    <a:pt x="1158819" y="71183"/>
                    <a:pt x="1158819" y="158992"/>
                  </a:cubicBezTo>
                  <a:lnTo>
                    <a:pt x="1158819" y="158992"/>
                  </a:lnTo>
                  <a:cubicBezTo>
                    <a:pt x="1158819" y="246801"/>
                    <a:pt x="1087636" y="317984"/>
                    <a:pt x="999827" y="317984"/>
                  </a:cubicBezTo>
                  <a:lnTo>
                    <a:pt x="158992" y="317984"/>
                  </a:lnTo>
                  <a:cubicBezTo>
                    <a:pt x="71183" y="317984"/>
                    <a:pt x="0" y="246801"/>
                    <a:pt x="0" y="158992"/>
                  </a:cubicBezTo>
                  <a:lnTo>
                    <a:pt x="0" y="158992"/>
                  </a:lnTo>
                  <a:cubicBezTo>
                    <a:pt x="0" y="71183"/>
                    <a:pt x="71183" y="0"/>
                    <a:pt x="158992" y="0"/>
                  </a:cubicBezTo>
                  <a:close/>
                </a:path>
              </a:pathLst>
            </a:custGeom>
            <a:solidFill>
              <a:srgbClr val="92D4D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158819" cy="375134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231F20"/>
                  </a:solidFill>
                  <a:latin typeface="Poppins"/>
                  <a:ea typeface="Poppins"/>
                  <a:cs typeface="Poppins"/>
                  <a:sym typeface="Poppins"/>
                </a:rPr>
                <a:t>Desarrollar sistema web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818963" y="2860408"/>
            <a:ext cx="4647385" cy="1275258"/>
            <a:chOff x="0" y="0"/>
            <a:chExt cx="1158819" cy="31798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58819" cy="317984"/>
            </a:xfrm>
            <a:custGeom>
              <a:avLst/>
              <a:gdLst/>
              <a:ahLst/>
              <a:cxnLst/>
              <a:rect r="r" b="b" t="t" l="l"/>
              <a:pathLst>
                <a:path h="317984" w="1158819">
                  <a:moveTo>
                    <a:pt x="158992" y="0"/>
                  </a:moveTo>
                  <a:lnTo>
                    <a:pt x="999827" y="0"/>
                  </a:lnTo>
                  <a:cubicBezTo>
                    <a:pt x="1087636" y="0"/>
                    <a:pt x="1158819" y="71183"/>
                    <a:pt x="1158819" y="158992"/>
                  </a:cubicBezTo>
                  <a:lnTo>
                    <a:pt x="1158819" y="158992"/>
                  </a:lnTo>
                  <a:cubicBezTo>
                    <a:pt x="1158819" y="246801"/>
                    <a:pt x="1087636" y="317984"/>
                    <a:pt x="999827" y="317984"/>
                  </a:cubicBezTo>
                  <a:lnTo>
                    <a:pt x="158992" y="317984"/>
                  </a:lnTo>
                  <a:cubicBezTo>
                    <a:pt x="71183" y="317984"/>
                    <a:pt x="0" y="246801"/>
                    <a:pt x="0" y="158992"/>
                  </a:cubicBezTo>
                  <a:lnTo>
                    <a:pt x="0" y="158992"/>
                  </a:lnTo>
                  <a:cubicBezTo>
                    <a:pt x="0" y="71183"/>
                    <a:pt x="71183" y="0"/>
                    <a:pt x="158992" y="0"/>
                  </a:cubicBezTo>
                  <a:close/>
                </a:path>
              </a:pathLst>
            </a:custGeom>
            <a:solidFill>
              <a:srgbClr val="92D4DB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158819" cy="375134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231F20"/>
                  </a:solidFill>
                  <a:latin typeface="Poppins"/>
                  <a:ea typeface="Poppins"/>
                  <a:cs typeface="Poppins"/>
                  <a:sym typeface="Poppins"/>
                </a:rPr>
                <a:t>Diseñar ficha de registro de caninos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818963" y="4485450"/>
            <a:ext cx="4580649" cy="1276894"/>
            <a:chOff x="0" y="0"/>
            <a:chExt cx="1142179" cy="31839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42179" cy="318392"/>
            </a:xfrm>
            <a:custGeom>
              <a:avLst/>
              <a:gdLst/>
              <a:ahLst/>
              <a:cxnLst/>
              <a:rect r="r" b="b" t="t" l="l"/>
              <a:pathLst>
                <a:path h="318392" w="1142179">
                  <a:moveTo>
                    <a:pt x="159196" y="0"/>
                  </a:moveTo>
                  <a:lnTo>
                    <a:pt x="982983" y="0"/>
                  </a:lnTo>
                  <a:cubicBezTo>
                    <a:pt x="1025204" y="0"/>
                    <a:pt x="1065696" y="16772"/>
                    <a:pt x="1095551" y="46627"/>
                  </a:cubicBezTo>
                  <a:cubicBezTo>
                    <a:pt x="1125406" y="76482"/>
                    <a:pt x="1142179" y="116975"/>
                    <a:pt x="1142179" y="159196"/>
                  </a:cubicBezTo>
                  <a:lnTo>
                    <a:pt x="1142179" y="159196"/>
                  </a:lnTo>
                  <a:cubicBezTo>
                    <a:pt x="1142179" y="201417"/>
                    <a:pt x="1125406" y="241909"/>
                    <a:pt x="1095551" y="271764"/>
                  </a:cubicBezTo>
                  <a:cubicBezTo>
                    <a:pt x="1065696" y="301620"/>
                    <a:pt x="1025204" y="318392"/>
                    <a:pt x="982983" y="318392"/>
                  </a:cubicBezTo>
                  <a:lnTo>
                    <a:pt x="159196" y="318392"/>
                  </a:lnTo>
                  <a:cubicBezTo>
                    <a:pt x="116975" y="318392"/>
                    <a:pt x="76482" y="301620"/>
                    <a:pt x="46627" y="271764"/>
                  </a:cubicBezTo>
                  <a:cubicBezTo>
                    <a:pt x="16772" y="241909"/>
                    <a:pt x="0" y="201417"/>
                    <a:pt x="0" y="159196"/>
                  </a:cubicBezTo>
                  <a:lnTo>
                    <a:pt x="0" y="159196"/>
                  </a:lnTo>
                  <a:cubicBezTo>
                    <a:pt x="0" y="116975"/>
                    <a:pt x="16772" y="76482"/>
                    <a:pt x="46627" y="46627"/>
                  </a:cubicBezTo>
                  <a:cubicBezTo>
                    <a:pt x="76482" y="16772"/>
                    <a:pt x="116975" y="0"/>
                    <a:pt x="159196" y="0"/>
                  </a:cubicBezTo>
                  <a:close/>
                </a:path>
              </a:pathLst>
            </a:custGeom>
            <a:solidFill>
              <a:srgbClr val="92D4DB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142179" cy="375542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231F20"/>
                  </a:solidFill>
                  <a:latin typeface="Poppins"/>
                  <a:ea typeface="Poppins"/>
                  <a:cs typeface="Poppins"/>
                  <a:sym typeface="Poppins"/>
                </a:rPr>
                <a:t>Diseñar apartado de seguimiento de caninos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818963" y="6147296"/>
            <a:ext cx="4580649" cy="1276894"/>
            <a:chOff x="0" y="0"/>
            <a:chExt cx="1142179" cy="31839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42179" cy="318392"/>
            </a:xfrm>
            <a:custGeom>
              <a:avLst/>
              <a:gdLst/>
              <a:ahLst/>
              <a:cxnLst/>
              <a:rect r="r" b="b" t="t" l="l"/>
              <a:pathLst>
                <a:path h="318392" w="1142179">
                  <a:moveTo>
                    <a:pt x="159196" y="0"/>
                  </a:moveTo>
                  <a:lnTo>
                    <a:pt x="982983" y="0"/>
                  </a:lnTo>
                  <a:cubicBezTo>
                    <a:pt x="1025204" y="0"/>
                    <a:pt x="1065696" y="16772"/>
                    <a:pt x="1095551" y="46627"/>
                  </a:cubicBezTo>
                  <a:cubicBezTo>
                    <a:pt x="1125406" y="76482"/>
                    <a:pt x="1142179" y="116975"/>
                    <a:pt x="1142179" y="159196"/>
                  </a:cubicBezTo>
                  <a:lnTo>
                    <a:pt x="1142179" y="159196"/>
                  </a:lnTo>
                  <a:cubicBezTo>
                    <a:pt x="1142179" y="201417"/>
                    <a:pt x="1125406" y="241909"/>
                    <a:pt x="1095551" y="271764"/>
                  </a:cubicBezTo>
                  <a:cubicBezTo>
                    <a:pt x="1065696" y="301620"/>
                    <a:pt x="1025204" y="318392"/>
                    <a:pt x="982983" y="318392"/>
                  </a:cubicBezTo>
                  <a:lnTo>
                    <a:pt x="159196" y="318392"/>
                  </a:lnTo>
                  <a:cubicBezTo>
                    <a:pt x="116975" y="318392"/>
                    <a:pt x="76482" y="301620"/>
                    <a:pt x="46627" y="271764"/>
                  </a:cubicBezTo>
                  <a:cubicBezTo>
                    <a:pt x="16772" y="241909"/>
                    <a:pt x="0" y="201417"/>
                    <a:pt x="0" y="159196"/>
                  </a:cubicBezTo>
                  <a:lnTo>
                    <a:pt x="0" y="159196"/>
                  </a:lnTo>
                  <a:cubicBezTo>
                    <a:pt x="0" y="116975"/>
                    <a:pt x="16772" y="76482"/>
                    <a:pt x="46627" y="46627"/>
                  </a:cubicBezTo>
                  <a:cubicBezTo>
                    <a:pt x="76482" y="16772"/>
                    <a:pt x="116975" y="0"/>
                    <a:pt x="159196" y="0"/>
                  </a:cubicBezTo>
                  <a:close/>
                </a:path>
              </a:pathLst>
            </a:custGeom>
            <a:solidFill>
              <a:srgbClr val="92D4DB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1142179" cy="375542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231F20"/>
                  </a:solidFill>
                  <a:latin typeface="Poppins"/>
                  <a:ea typeface="Poppins"/>
                  <a:cs typeface="Poppins"/>
                  <a:sym typeface="Poppins"/>
                </a:rPr>
                <a:t>Desarrollar UI/UX intuitiva y responsiva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800881" y="1232996"/>
            <a:ext cx="1275258" cy="1275258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800881" y="7758043"/>
            <a:ext cx="1275258" cy="1275258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332429" y="2860408"/>
            <a:ext cx="1275258" cy="1275258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332429" y="4495520"/>
            <a:ext cx="1275258" cy="1275258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332429" y="6147296"/>
            <a:ext cx="1275258" cy="1275258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4337339" y="4432750"/>
            <a:ext cx="3229416" cy="1343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4"/>
              </a:lnSpc>
            </a:pPr>
            <a:r>
              <a:rPr lang="en-US" b="true" sz="421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 </a:t>
            </a:r>
          </a:p>
          <a:p>
            <a:pPr algn="ctr" marL="0" indent="0" lvl="0">
              <a:lnSpc>
                <a:spcPts val="5224"/>
              </a:lnSpc>
            </a:pPr>
            <a:r>
              <a:rPr lang="en-US" b="true" sz="421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específicos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297" t="-3874" r="-26260" b="-28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88199" y="2912930"/>
            <a:ext cx="3311603" cy="2318122"/>
          </a:xfrm>
          <a:custGeom>
            <a:avLst/>
            <a:gdLst/>
            <a:ahLst/>
            <a:cxnLst/>
            <a:rect r="r" b="b" t="t" l="l"/>
            <a:pathLst>
              <a:path h="2318122" w="3311603">
                <a:moveTo>
                  <a:pt x="0" y="0"/>
                </a:moveTo>
                <a:lnTo>
                  <a:pt x="3311602" y="0"/>
                </a:lnTo>
                <a:lnTo>
                  <a:pt x="3311602" y="2318122"/>
                </a:lnTo>
                <a:lnTo>
                  <a:pt x="0" y="2318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90480" y="517809"/>
            <a:ext cx="8107040" cy="215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8000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METODOLOGÍA</a:t>
            </a:r>
          </a:p>
          <a:p>
            <a:pPr algn="ctr">
              <a:lnSpc>
                <a:spcPts val="8320"/>
              </a:lnSpc>
            </a:pPr>
            <a:r>
              <a:rPr lang="en-US" sz="8000">
                <a:solidFill>
                  <a:srgbClr val="000000"/>
                </a:solidFill>
                <a:latin typeface="Handelson Four"/>
                <a:ea typeface="Handelson Four"/>
                <a:cs typeface="Handelson Four"/>
                <a:sym typeface="Handelson Four"/>
              </a:rPr>
              <a:t>EXTREME PROGRAMMING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941753" y="5554006"/>
            <a:ext cx="5549377" cy="3773648"/>
            <a:chOff x="0" y="0"/>
            <a:chExt cx="1994945" cy="13565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94945" cy="1356588"/>
            </a:xfrm>
            <a:custGeom>
              <a:avLst/>
              <a:gdLst/>
              <a:ahLst/>
              <a:cxnLst/>
              <a:rect r="r" b="b" t="t" l="l"/>
              <a:pathLst>
                <a:path h="1356588" w="1994945">
                  <a:moveTo>
                    <a:pt x="0" y="0"/>
                  </a:moveTo>
                  <a:lnTo>
                    <a:pt x="1994945" y="0"/>
                  </a:lnTo>
                  <a:lnTo>
                    <a:pt x="1994945" y="1356588"/>
                  </a:lnTo>
                  <a:lnTo>
                    <a:pt x="0" y="1356588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994945" cy="1385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30100" y="5469177"/>
            <a:ext cx="5549377" cy="3773648"/>
            <a:chOff x="0" y="0"/>
            <a:chExt cx="1994945" cy="13565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4945" cy="1356588"/>
            </a:xfrm>
            <a:custGeom>
              <a:avLst/>
              <a:gdLst/>
              <a:ahLst/>
              <a:cxnLst/>
              <a:rect r="r" b="b" t="t" l="l"/>
              <a:pathLst>
                <a:path h="1356588" w="1994945">
                  <a:moveTo>
                    <a:pt x="0" y="0"/>
                  </a:moveTo>
                  <a:lnTo>
                    <a:pt x="1994945" y="0"/>
                  </a:lnTo>
                  <a:lnTo>
                    <a:pt x="1994945" y="1356588"/>
                  </a:lnTo>
                  <a:lnTo>
                    <a:pt x="0" y="13565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994945" cy="1385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30100" y="5469177"/>
            <a:ext cx="5549377" cy="685019"/>
            <a:chOff x="0" y="0"/>
            <a:chExt cx="1994945" cy="2462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94945" cy="246257"/>
            </a:xfrm>
            <a:custGeom>
              <a:avLst/>
              <a:gdLst/>
              <a:ahLst/>
              <a:cxnLst/>
              <a:rect r="r" b="b" t="t" l="l"/>
              <a:pathLst>
                <a:path h="246257" w="1994945">
                  <a:moveTo>
                    <a:pt x="0" y="0"/>
                  </a:moveTo>
                  <a:lnTo>
                    <a:pt x="1994945" y="0"/>
                  </a:lnTo>
                  <a:lnTo>
                    <a:pt x="1994945" y="246257"/>
                  </a:lnTo>
                  <a:lnTo>
                    <a:pt x="0" y="246257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994945" cy="312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Positivo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824237" y="6650180"/>
            <a:ext cx="698965" cy="250296"/>
            <a:chOff x="0" y="0"/>
            <a:chExt cx="812800" cy="2910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91060"/>
            </a:xfrm>
            <a:custGeom>
              <a:avLst/>
              <a:gdLst/>
              <a:ahLst/>
              <a:cxnLst/>
              <a:rect r="r" b="b" t="t" l="l"/>
              <a:pathLst>
                <a:path h="291060" w="812800">
                  <a:moveTo>
                    <a:pt x="609600" y="0"/>
                  </a:moveTo>
                  <a:lnTo>
                    <a:pt x="0" y="0"/>
                  </a:lnTo>
                  <a:lnTo>
                    <a:pt x="0" y="291060"/>
                  </a:lnTo>
                  <a:lnTo>
                    <a:pt x="609600" y="291060"/>
                  </a:lnTo>
                  <a:lnTo>
                    <a:pt x="812800" y="14553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698500" cy="3196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830100" y="7099961"/>
            <a:ext cx="698965" cy="250296"/>
            <a:chOff x="0" y="0"/>
            <a:chExt cx="812800" cy="2910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291060"/>
            </a:xfrm>
            <a:custGeom>
              <a:avLst/>
              <a:gdLst/>
              <a:ahLst/>
              <a:cxnLst/>
              <a:rect r="r" b="b" t="t" l="l"/>
              <a:pathLst>
                <a:path h="291060" w="812800">
                  <a:moveTo>
                    <a:pt x="609600" y="0"/>
                  </a:moveTo>
                  <a:lnTo>
                    <a:pt x="0" y="0"/>
                  </a:lnTo>
                  <a:lnTo>
                    <a:pt x="0" y="291060"/>
                  </a:lnTo>
                  <a:lnTo>
                    <a:pt x="609600" y="291060"/>
                  </a:lnTo>
                  <a:lnTo>
                    <a:pt x="812800" y="14553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698500" cy="3196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824237" y="7549742"/>
            <a:ext cx="698965" cy="250296"/>
            <a:chOff x="0" y="0"/>
            <a:chExt cx="812800" cy="2910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291060"/>
            </a:xfrm>
            <a:custGeom>
              <a:avLst/>
              <a:gdLst/>
              <a:ahLst/>
              <a:cxnLst/>
              <a:rect r="r" b="b" t="t" l="l"/>
              <a:pathLst>
                <a:path h="291060" w="812800">
                  <a:moveTo>
                    <a:pt x="609600" y="0"/>
                  </a:moveTo>
                  <a:lnTo>
                    <a:pt x="0" y="0"/>
                  </a:lnTo>
                  <a:lnTo>
                    <a:pt x="0" y="291060"/>
                  </a:lnTo>
                  <a:lnTo>
                    <a:pt x="609600" y="291060"/>
                  </a:lnTo>
                  <a:lnTo>
                    <a:pt x="812800" y="14553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698500" cy="3196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824237" y="7999522"/>
            <a:ext cx="698965" cy="250296"/>
            <a:chOff x="0" y="0"/>
            <a:chExt cx="812800" cy="2910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291060"/>
            </a:xfrm>
            <a:custGeom>
              <a:avLst/>
              <a:gdLst/>
              <a:ahLst/>
              <a:cxnLst/>
              <a:rect r="r" b="b" t="t" l="l"/>
              <a:pathLst>
                <a:path h="291060" w="812800">
                  <a:moveTo>
                    <a:pt x="609600" y="0"/>
                  </a:moveTo>
                  <a:lnTo>
                    <a:pt x="0" y="0"/>
                  </a:lnTo>
                  <a:lnTo>
                    <a:pt x="0" y="291060"/>
                  </a:lnTo>
                  <a:lnTo>
                    <a:pt x="609600" y="291060"/>
                  </a:lnTo>
                  <a:lnTo>
                    <a:pt x="812800" y="14553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698500" cy="3196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615344" y="6499335"/>
            <a:ext cx="4090541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Fl</a:t>
            </a:r>
            <a:r>
              <a:rPr lang="en-US" b="true" sz="2600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</a:t>
            </a:r>
            <a:r>
              <a:rPr lang="en-US" b="true" sz="2600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xi</a:t>
            </a:r>
            <a:r>
              <a:rPr lang="en-US" b="true" sz="2600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</a:t>
            </a:r>
            <a:r>
              <a:rPr lang="en-US" b="true" sz="2600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</a:t>
            </a:r>
            <a:r>
              <a:rPr lang="en-US" b="true" sz="2600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</a:t>
            </a:r>
            <a:r>
              <a:rPr lang="en-US" b="true" sz="2600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idad</a:t>
            </a:r>
          </a:p>
          <a:p>
            <a:pPr algn="just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Enfoque en programación</a:t>
            </a:r>
          </a:p>
          <a:p>
            <a:pPr algn="just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Comunicación constante</a:t>
            </a:r>
          </a:p>
          <a:p>
            <a:pPr algn="just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Entregas rápidas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802732" y="5469177"/>
            <a:ext cx="5661030" cy="3858477"/>
            <a:chOff x="0" y="0"/>
            <a:chExt cx="7548040" cy="514463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148871" y="113106"/>
              <a:ext cx="7399169" cy="5031530"/>
              <a:chOff x="0" y="0"/>
              <a:chExt cx="1994945" cy="135658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994945" cy="1356588"/>
              </a:xfrm>
              <a:custGeom>
                <a:avLst/>
                <a:gdLst/>
                <a:ahLst/>
                <a:cxnLst/>
                <a:rect r="r" b="b" t="t" l="l"/>
                <a:pathLst>
                  <a:path h="1356588" w="1994945">
                    <a:moveTo>
                      <a:pt x="0" y="0"/>
                    </a:moveTo>
                    <a:lnTo>
                      <a:pt x="1994945" y="0"/>
                    </a:lnTo>
                    <a:lnTo>
                      <a:pt x="1994945" y="1356588"/>
                    </a:lnTo>
                    <a:lnTo>
                      <a:pt x="0" y="1356588"/>
                    </a:lnTo>
                    <a:close/>
                  </a:path>
                </a:pathLst>
              </a:custGeom>
              <a:solidFill>
                <a:srgbClr val="E1E1E1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1994945" cy="13851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0"/>
              <a:ext cx="7399169" cy="5031530"/>
              <a:chOff x="0" y="0"/>
              <a:chExt cx="1994945" cy="1356588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994945" cy="1356588"/>
              </a:xfrm>
              <a:custGeom>
                <a:avLst/>
                <a:gdLst/>
                <a:ahLst/>
                <a:cxnLst/>
                <a:rect r="r" b="b" t="t" l="l"/>
                <a:pathLst>
                  <a:path h="1356588" w="1994945">
                    <a:moveTo>
                      <a:pt x="0" y="0"/>
                    </a:moveTo>
                    <a:lnTo>
                      <a:pt x="1994945" y="0"/>
                    </a:lnTo>
                    <a:lnTo>
                      <a:pt x="1994945" y="1356588"/>
                    </a:lnTo>
                    <a:lnTo>
                      <a:pt x="0" y="135658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28575"/>
                <a:ext cx="1994945" cy="13851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0365"/>
              <a:ext cx="7399169" cy="913358"/>
              <a:chOff x="0" y="0"/>
              <a:chExt cx="1994945" cy="246257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994945" cy="246257"/>
              </a:xfrm>
              <a:custGeom>
                <a:avLst/>
                <a:gdLst/>
                <a:ahLst/>
                <a:cxnLst/>
                <a:rect r="r" b="b" t="t" l="l"/>
                <a:pathLst>
                  <a:path h="246257" w="1994945">
                    <a:moveTo>
                      <a:pt x="0" y="0"/>
                    </a:moveTo>
                    <a:lnTo>
                      <a:pt x="1994945" y="0"/>
                    </a:lnTo>
                    <a:lnTo>
                      <a:pt x="1994945" y="246257"/>
                    </a:lnTo>
                    <a:lnTo>
                      <a:pt x="0" y="246257"/>
                    </a:lnTo>
                    <a:close/>
                  </a:path>
                </a:pathLst>
              </a:custGeom>
              <a:solidFill>
                <a:srgbClr val="FB7E3E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66675"/>
                <a:ext cx="1994945" cy="3129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b="true" sz="3000">
                    <a:solidFill>
                      <a:srgbClr val="FFFFFF"/>
                    </a:solidFill>
                    <a:latin typeface="HK Grotesk Bold"/>
                    <a:ea typeface="HK Grotesk Bold"/>
                    <a:cs typeface="HK Grotesk Bold"/>
                    <a:sym typeface="HK Grotesk Bold"/>
                  </a:rPr>
                  <a:t>Negativo</a:t>
                </a: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0" y="1461565"/>
              <a:ext cx="931954" cy="333728"/>
              <a:chOff x="0" y="0"/>
              <a:chExt cx="812800" cy="29106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291060"/>
              </a:xfrm>
              <a:custGeom>
                <a:avLst/>
                <a:gdLst/>
                <a:ahLst/>
                <a:cxnLst/>
                <a:rect r="r" b="b" t="t" l="l"/>
                <a:pathLst>
                  <a:path h="291060" w="8128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291060"/>
                    </a:lnTo>
                    <a:lnTo>
                      <a:pt x="609600" y="291060"/>
                    </a:lnTo>
                    <a:lnTo>
                      <a:pt x="812800" y="14553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FB7E3E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28575"/>
                <a:ext cx="698500" cy="3196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7816" y="2061273"/>
              <a:ext cx="931954" cy="333728"/>
              <a:chOff x="0" y="0"/>
              <a:chExt cx="812800" cy="2910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291060"/>
              </a:xfrm>
              <a:custGeom>
                <a:avLst/>
                <a:gdLst/>
                <a:ahLst/>
                <a:cxnLst/>
                <a:rect r="r" b="b" t="t" l="l"/>
                <a:pathLst>
                  <a:path h="291060" w="8128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291060"/>
                    </a:lnTo>
                    <a:lnTo>
                      <a:pt x="609600" y="291060"/>
                    </a:lnTo>
                    <a:lnTo>
                      <a:pt x="812800" y="14553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FB7E3E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28575"/>
                <a:ext cx="698500" cy="3196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40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1054809" y="1282662"/>
              <a:ext cx="5014912" cy="11978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Dependencia del cliente</a:t>
              </a:r>
            </a:p>
            <a:p>
              <a:pPr algn="just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6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Poca documentación</a:t>
              </a: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44646" y="0"/>
            <a:ext cx="6434343" cy="1565534"/>
          </a:xfrm>
          <a:custGeom>
            <a:avLst/>
            <a:gdLst/>
            <a:ahLst/>
            <a:cxnLst/>
            <a:rect r="r" b="b" t="t" l="l"/>
            <a:pathLst>
              <a:path h="1565534" w="6434343">
                <a:moveTo>
                  <a:pt x="0" y="0"/>
                </a:moveTo>
                <a:lnTo>
                  <a:pt x="6434343" y="0"/>
                </a:lnTo>
                <a:lnTo>
                  <a:pt x="6434343" y="1565534"/>
                </a:lnTo>
                <a:lnTo>
                  <a:pt x="0" y="1565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DAGyauLdX3M</dc:identifier>
  <dcterms:modified xsi:type="dcterms:W3CDTF">2011-08-01T06:04:30Z</dcterms:modified>
  <cp:revision>1</cp:revision>
  <dc:title>Presentación Sistema de gestión canina para el SAG</dc:title>
</cp:coreProperties>
</file>